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72" r:id="rId4"/>
    <p:sldId id="259" r:id="rId5"/>
    <p:sldId id="273" r:id="rId6"/>
    <p:sldId id="274" r:id="rId7"/>
    <p:sldId id="275" r:id="rId8"/>
    <p:sldId id="276" r:id="rId9"/>
    <p:sldId id="277" r:id="rId10"/>
    <p:sldId id="271" r:id="rId11"/>
    <p:sldId id="278" r:id="rId12"/>
    <p:sldId id="26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660"/>
  </p:normalViewPr>
  <p:slideViewPr>
    <p:cSldViewPr snapToGrid="0">
      <p:cViewPr varScale="1">
        <p:scale>
          <a:sx n="67" d="100"/>
          <a:sy n="67" d="100"/>
        </p:scale>
        <p:origin x="7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B18A1-7EBB-4827-8831-B7FA68BEAF20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5BC64-FFF3-4B80-9D55-41CDB0A70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996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8400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4" name="Google Shape;1274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8471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2">
          <a:extLst>
            <a:ext uri="{FF2B5EF4-FFF2-40B4-BE49-F238E27FC236}">
              <a16:creationId xmlns:a16="http://schemas.microsoft.com/office/drawing/2014/main" id="{2247CBAE-F479-8F6B-81C3-87830AF8B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d431007ba2_0_215:notes">
            <a:extLst>
              <a:ext uri="{FF2B5EF4-FFF2-40B4-BE49-F238E27FC236}">
                <a16:creationId xmlns:a16="http://schemas.microsoft.com/office/drawing/2014/main" id="{13112ECB-79CD-9C2F-5F7E-5F2F5AB4FE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4" name="Google Shape;1274;gd431007ba2_0_215:notes">
            <a:extLst>
              <a:ext uri="{FF2B5EF4-FFF2-40B4-BE49-F238E27FC236}">
                <a16:creationId xmlns:a16="http://schemas.microsoft.com/office/drawing/2014/main" id="{A8E24426-4ABE-4347-1DF9-9718F3B104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0297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" name="Google Shape;2277;g135e18421cc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8" name="Google Shape;2278;g135e18421cc_1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5545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g1734a882cf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5" name="Google Shape;1255;g1734a882cf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2888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2">
          <a:extLst>
            <a:ext uri="{FF2B5EF4-FFF2-40B4-BE49-F238E27FC236}">
              <a16:creationId xmlns:a16="http://schemas.microsoft.com/office/drawing/2014/main" id="{DD08AB0A-9A75-EF92-517D-BE1FFAC9C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d431007ba2_0_215:notes">
            <a:extLst>
              <a:ext uri="{FF2B5EF4-FFF2-40B4-BE49-F238E27FC236}">
                <a16:creationId xmlns:a16="http://schemas.microsoft.com/office/drawing/2014/main" id="{F887F2CD-0DF3-0070-8E68-FEF13CF299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4" name="Google Shape;1274;gd431007ba2_0_215:notes">
            <a:extLst>
              <a:ext uri="{FF2B5EF4-FFF2-40B4-BE49-F238E27FC236}">
                <a16:creationId xmlns:a16="http://schemas.microsoft.com/office/drawing/2014/main" id="{27DE2906-5336-D1C6-2E2D-344CE723DA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5269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4" name="Google Shape;1274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007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2">
          <a:extLst>
            <a:ext uri="{FF2B5EF4-FFF2-40B4-BE49-F238E27FC236}">
              <a16:creationId xmlns:a16="http://schemas.microsoft.com/office/drawing/2014/main" id="{ACFFCFF1-2059-7FF3-ED5E-56BD6E906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d431007ba2_0_215:notes">
            <a:extLst>
              <a:ext uri="{FF2B5EF4-FFF2-40B4-BE49-F238E27FC236}">
                <a16:creationId xmlns:a16="http://schemas.microsoft.com/office/drawing/2014/main" id="{B1DC0857-5347-A0ED-5A51-F0278BCE7C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4" name="Google Shape;1274;gd431007ba2_0_215:notes">
            <a:extLst>
              <a:ext uri="{FF2B5EF4-FFF2-40B4-BE49-F238E27FC236}">
                <a16:creationId xmlns:a16="http://schemas.microsoft.com/office/drawing/2014/main" id="{F5C2B7ED-E422-8564-F932-8B278E6AE4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1344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2">
          <a:extLst>
            <a:ext uri="{FF2B5EF4-FFF2-40B4-BE49-F238E27FC236}">
              <a16:creationId xmlns:a16="http://schemas.microsoft.com/office/drawing/2014/main" id="{96FA195C-F2FA-450B-DBDE-2FAA897DE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d431007ba2_0_215:notes">
            <a:extLst>
              <a:ext uri="{FF2B5EF4-FFF2-40B4-BE49-F238E27FC236}">
                <a16:creationId xmlns:a16="http://schemas.microsoft.com/office/drawing/2014/main" id="{639AD479-0EEB-F921-FCC5-6BBAD9B3B9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4" name="Google Shape;1274;gd431007ba2_0_215:notes">
            <a:extLst>
              <a:ext uri="{FF2B5EF4-FFF2-40B4-BE49-F238E27FC236}">
                <a16:creationId xmlns:a16="http://schemas.microsoft.com/office/drawing/2014/main" id="{985DA0BF-CDBF-C5F3-A62D-9AE0350ED3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0296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2">
          <a:extLst>
            <a:ext uri="{FF2B5EF4-FFF2-40B4-BE49-F238E27FC236}">
              <a16:creationId xmlns:a16="http://schemas.microsoft.com/office/drawing/2014/main" id="{A6ED6F28-1D7C-1CE9-1AD6-DE0BE625A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d431007ba2_0_215:notes">
            <a:extLst>
              <a:ext uri="{FF2B5EF4-FFF2-40B4-BE49-F238E27FC236}">
                <a16:creationId xmlns:a16="http://schemas.microsoft.com/office/drawing/2014/main" id="{EB8AE5D0-D331-2D19-4E25-061250B784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4" name="Google Shape;1274;gd431007ba2_0_215:notes">
            <a:extLst>
              <a:ext uri="{FF2B5EF4-FFF2-40B4-BE49-F238E27FC236}">
                <a16:creationId xmlns:a16="http://schemas.microsoft.com/office/drawing/2014/main" id="{D30E2C2E-0589-C196-DAA2-0924E2FA40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0044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2">
          <a:extLst>
            <a:ext uri="{FF2B5EF4-FFF2-40B4-BE49-F238E27FC236}">
              <a16:creationId xmlns:a16="http://schemas.microsoft.com/office/drawing/2014/main" id="{D09C37BF-5830-8CA8-A61C-7B889970D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d431007ba2_0_215:notes">
            <a:extLst>
              <a:ext uri="{FF2B5EF4-FFF2-40B4-BE49-F238E27FC236}">
                <a16:creationId xmlns:a16="http://schemas.microsoft.com/office/drawing/2014/main" id="{615859D2-D4E7-DEFA-B4C2-A94FE7F5E7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4" name="Google Shape;1274;gd431007ba2_0_215:notes">
            <a:extLst>
              <a:ext uri="{FF2B5EF4-FFF2-40B4-BE49-F238E27FC236}">
                <a16:creationId xmlns:a16="http://schemas.microsoft.com/office/drawing/2014/main" id="{741B1D1C-9B85-9A9B-EF8C-C509B3ED7D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6365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2">
          <a:extLst>
            <a:ext uri="{FF2B5EF4-FFF2-40B4-BE49-F238E27FC236}">
              <a16:creationId xmlns:a16="http://schemas.microsoft.com/office/drawing/2014/main" id="{351FBE8D-BA2F-4C64-6219-98E58DC14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d431007ba2_0_215:notes">
            <a:extLst>
              <a:ext uri="{FF2B5EF4-FFF2-40B4-BE49-F238E27FC236}">
                <a16:creationId xmlns:a16="http://schemas.microsoft.com/office/drawing/2014/main" id="{FA7278AF-736E-CEE7-09A4-DB379727C2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4" name="Google Shape;1274;gd431007ba2_0_215:notes">
            <a:extLst>
              <a:ext uri="{FF2B5EF4-FFF2-40B4-BE49-F238E27FC236}">
                <a16:creationId xmlns:a16="http://schemas.microsoft.com/office/drawing/2014/main" id="{B340885C-D631-5B5F-AC2B-F1E997955A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3207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1675584"/>
            <a:ext cx="9378400" cy="292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50967" y="4694817"/>
            <a:ext cx="6038400" cy="4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6373853" y="3350935"/>
            <a:ext cx="6715020" cy="5484420"/>
            <a:chOff x="4780389" y="2513201"/>
            <a:chExt cx="5036265" cy="4113315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13" name="Google Shape;13;p2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" name="Google Shape;14;p2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15" name="Google Shape;15;p2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16" name="Google Shape;16;p2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" name="Google Shape;17;p2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" name="Google Shape;18;p2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" name="Google Shape;20;p2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" name="Google Shape;21;p2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" name="Google Shape;23;p2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" name="Google Shape;24;p2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" name="Google Shape;25;p2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" name="Google Shape;26;p2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" name="Google Shape;27;p2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" name="Google Shape;28;p2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" name="Google Shape;29;p2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" name="Google Shape;30;p2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" name="Google Shape;31;p2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" name="Google Shape;32;p2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" name="Google Shape;33;p2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" name="Google Shape;34;p2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" name="Google Shape;35;p2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" name="Google Shape;36;p2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" name="Google Shape;37;p2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" name="Google Shape;38;p2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" name="Google Shape;39;p2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" name="Google Shape;40;p2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" name="Google Shape;41;p2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" name="Google Shape;42;p2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" name="Google Shape;43;p2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4" name="Google Shape;44;p2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5" name="Google Shape;45;p2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6" name="Google Shape;46;p2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7" name="Google Shape;47;p2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8" name="Google Shape;48;p2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" name="Google Shape;49;p2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0" name="Google Shape;50;p2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1" name="Google Shape;51;p2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52" name="Google Shape;52;p2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-4510047" y="-2022882"/>
            <a:ext cx="6715020" cy="5484420"/>
            <a:chOff x="4780389" y="2513201"/>
            <a:chExt cx="5036265" cy="4113315"/>
          </a:xfrm>
        </p:grpSpPr>
        <p:grpSp>
          <p:nvGrpSpPr>
            <p:cNvPr id="56" name="Google Shape;56;p2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57" name="Google Shape;57;p2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8" name="Google Shape;58;p2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59" name="Google Shape;59;p2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60" name="Google Shape;60;p2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1" name="Google Shape;61;p2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" name="Google Shape;62;p2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" name="Google Shape;63;p2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4" name="Google Shape;64;p2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5" name="Google Shape;65;p2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6" name="Google Shape;66;p2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" name="Google Shape;67;p2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" name="Google Shape;68;p2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" name="Google Shape;69;p2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0" name="Google Shape;70;p2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" name="Google Shape;71;p2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" name="Google Shape;72;p2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" name="Google Shape;73;p2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" name="Google Shape;74;p2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" name="Google Shape;75;p2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" name="Google Shape;76;p2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7" name="Google Shape;77;p2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8" name="Google Shape;78;p2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9" name="Google Shape;79;p2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0" name="Google Shape;80;p2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1" name="Google Shape;81;p2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2" name="Google Shape;82;p2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3" name="Google Shape;83;p2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4" name="Google Shape;84;p2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5" name="Google Shape;85;p2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6" name="Google Shape;86;p2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7" name="Google Shape;87;p2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8" name="Google Shape;88;p2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89" name="Google Shape;89;p2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0" name="Google Shape;90;p2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1" name="Google Shape;91;p2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2" name="Google Shape;92;p2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3" name="Google Shape;93;p2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4" name="Google Shape;94;p2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5" name="Google Shape;95;p2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96" name="Google Shape;96;p2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0894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124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3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3"/>
          <p:cNvSpPr txBox="1">
            <a:spLocks noGrp="1"/>
          </p:cNvSpPr>
          <p:nvPr>
            <p:ph type="subTitle" idx="1"/>
          </p:nvPr>
        </p:nvSpPr>
        <p:spPr>
          <a:xfrm>
            <a:off x="7712951" y="2027933"/>
            <a:ext cx="32916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13"/>
          <p:cNvSpPr txBox="1">
            <a:spLocks noGrp="1"/>
          </p:cNvSpPr>
          <p:nvPr>
            <p:ph type="title" idx="2" hasCustomPrompt="1"/>
          </p:nvPr>
        </p:nvSpPr>
        <p:spPr>
          <a:xfrm>
            <a:off x="1187433" y="2027933"/>
            <a:ext cx="13024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40" name="Google Shape;540;p13"/>
          <p:cNvSpPr txBox="1">
            <a:spLocks noGrp="1"/>
          </p:cNvSpPr>
          <p:nvPr>
            <p:ph type="subTitle" idx="3"/>
          </p:nvPr>
        </p:nvSpPr>
        <p:spPr>
          <a:xfrm>
            <a:off x="2606192" y="2027933"/>
            <a:ext cx="49904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41" name="Google Shape;541;p13"/>
          <p:cNvSpPr txBox="1">
            <a:spLocks noGrp="1"/>
          </p:cNvSpPr>
          <p:nvPr>
            <p:ph type="subTitle" idx="4"/>
          </p:nvPr>
        </p:nvSpPr>
        <p:spPr>
          <a:xfrm>
            <a:off x="7712951" y="2872047"/>
            <a:ext cx="32916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13"/>
          <p:cNvSpPr txBox="1">
            <a:spLocks noGrp="1"/>
          </p:cNvSpPr>
          <p:nvPr>
            <p:ph type="title" idx="5" hasCustomPrompt="1"/>
          </p:nvPr>
        </p:nvSpPr>
        <p:spPr>
          <a:xfrm>
            <a:off x="1187433" y="2872047"/>
            <a:ext cx="13024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43" name="Google Shape;543;p13"/>
          <p:cNvSpPr txBox="1">
            <a:spLocks noGrp="1"/>
          </p:cNvSpPr>
          <p:nvPr>
            <p:ph type="subTitle" idx="6"/>
          </p:nvPr>
        </p:nvSpPr>
        <p:spPr>
          <a:xfrm>
            <a:off x="2606192" y="2872047"/>
            <a:ext cx="49904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44" name="Google Shape;544;p13"/>
          <p:cNvSpPr txBox="1">
            <a:spLocks noGrp="1"/>
          </p:cNvSpPr>
          <p:nvPr>
            <p:ph type="subTitle" idx="7"/>
          </p:nvPr>
        </p:nvSpPr>
        <p:spPr>
          <a:xfrm>
            <a:off x="7712951" y="3716160"/>
            <a:ext cx="32916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13"/>
          <p:cNvSpPr txBox="1">
            <a:spLocks noGrp="1"/>
          </p:cNvSpPr>
          <p:nvPr>
            <p:ph type="title" idx="8" hasCustomPrompt="1"/>
          </p:nvPr>
        </p:nvSpPr>
        <p:spPr>
          <a:xfrm>
            <a:off x="1187433" y="3716160"/>
            <a:ext cx="13024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46" name="Google Shape;546;p13"/>
          <p:cNvSpPr txBox="1">
            <a:spLocks noGrp="1"/>
          </p:cNvSpPr>
          <p:nvPr>
            <p:ph type="subTitle" idx="9"/>
          </p:nvPr>
        </p:nvSpPr>
        <p:spPr>
          <a:xfrm>
            <a:off x="2606192" y="3716160"/>
            <a:ext cx="49904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47" name="Google Shape;547;p13"/>
          <p:cNvSpPr txBox="1">
            <a:spLocks noGrp="1"/>
          </p:cNvSpPr>
          <p:nvPr>
            <p:ph type="subTitle" idx="13"/>
          </p:nvPr>
        </p:nvSpPr>
        <p:spPr>
          <a:xfrm>
            <a:off x="7712951" y="4560273"/>
            <a:ext cx="32916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8" name="Google Shape;548;p13"/>
          <p:cNvSpPr txBox="1">
            <a:spLocks noGrp="1"/>
          </p:cNvSpPr>
          <p:nvPr>
            <p:ph type="title" idx="14" hasCustomPrompt="1"/>
          </p:nvPr>
        </p:nvSpPr>
        <p:spPr>
          <a:xfrm>
            <a:off x="1187433" y="4560273"/>
            <a:ext cx="13024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49" name="Google Shape;549;p13"/>
          <p:cNvSpPr txBox="1">
            <a:spLocks noGrp="1"/>
          </p:cNvSpPr>
          <p:nvPr>
            <p:ph type="subTitle" idx="15"/>
          </p:nvPr>
        </p:nvSpPr>
        <p:spPr>
          <a:xfrm>
            <a:off x="2606192" y="4560273"/>
            <a:ext cx="49904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50" name="Google Shape;550;p13"/>
          <p:cNvSpPr txBox="1">
            <a:spLocks noGrp="1"/>
          </p:cNvSpPr>
          <p:nvPr>
            <p:ph type="subTitle" idx="16"/>
          </p:nvPr>
        </p:nvSpPr>
        <p:spPr>
          <a:xfrm>
            <a:off x="7712951" y="5404387"/>
            <a:ext cx="32916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1" name="Google Shape;551;p13"/>
          <p:cNvSpPr txBox="1">
            <a:spLocks noGrp="1"/>
          </p:cNvSpPr>
          <p:nvPr>
            <p:ph type="title" idx="17" hasCustomPrompt="1"/>
          </p:nvPr>
        </p:nvSpPr>
        <p:spPr>
          <a:xfrm>
            <a:off x="1187433" y="5404387"/>
            <a:ext cx="13024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52" name="Google Shape;552;p13"/>
          <p:cNvSpPr txBox="1">
            <a:spLocks noGrp="1"/>
          </p:cNvSpPr>
          <p:nvPr>
            <p:ph type="subTitle" idx="18"/>
          </p:nvPr>
        </p:nvSpPr>
        <p:spPr>
          <a:xfrm>
            <a:off x="2606192" y="5404387"/>
            <a:ext cx="49904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553" name="Google Shape;553;p13"/>
          <p:cNvGrpSpPr/>
          <p:nvPr/>
        </p:nvGrpSpPr>
        <p:grpSpPr>
          <a:xfrm>
            <a:off x="-5030747" y="-1305149"/>
            <a:ext cx="6715020" cy="5484420"/>
            <a:chOff x="4780389" y="2513201"/>
            <a:chExt cx="5036265" cy="4113315"/>
          </a:xfrm>
        </p:grpSpPr>
        <p:grpSp>
          <p:nvGrpSpPr>
            <p:cNvPr id="554" name="Google Shape;554;p13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555" name="Google Shape;555;p13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56" name="Google Shape;556;p13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557" name="Google Shape;557;p13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558" name="Google Shape;558;p13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9" name="Google Shape;559;p13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0" name="Google Shape;560;p13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1" name="Google Shape;561;p13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2" name="Google Shape;562;p13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3" name="Google Shape;563;p13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4" name="Google Shape;564;p13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5" name="Google Shape;565;p13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6" name="Google Shape;566;p13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7" name="Google Shape;567;p13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8" name="Google Shape;568;p13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9" name="Google Shape;569;p13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0" name="Google Shape;570;p13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1" name="Google Shape;571;p13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2" name="Google Shape;572;p13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3" name="Google Shape;573;p13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4" name="Google Shape;574;p13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5" name="Google Shape;575;p13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6" name="Google Shape;576;p13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7" name="Google Shape;577;p13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8" name="Google Shape;578;p13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9" name="Google Shape;579;p13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0" name="Google Shape;580;p13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1" name="Google Shape;581;p13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2" name="Google Shape;582;p13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3" name="Google Shape;583;p13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4" name="Google Shape;584;p13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5" name="Google Shape;585;p13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586" name="Google Shape;586;p13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87" name="Google Shape;587;p13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88" name="Google Shape;588;p13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89" name="Google Shape;589;p13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90" name="Google Shape;590;p13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91" name="Google Shape;591;p13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92" name="Google Shape;592;p13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93" name="Google Shape;593;p13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594" name="Google Shape;594;p13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5" name="Google Shape;595;p13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6" name="Google Shape;596;p13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5847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14"/>
          <p:cNvSpPr txBox="1">
            <a:spLocks noGrp="1"/>
          </p:cNvSpPr>
          <p:nvPr>
            <p:ph type="title"/>
          </p:nvPr>
        </p:nvSpPr>
        <p:spPr>
          <a:xfrm>
            <a:off x="4565421" y="4634000"/>
            <a:ext cx="6675600" cy="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99" name="Google Shape;599;p14"/>
          <p:cNvSpPr txBox="1">
            <a:spLocks noGrp="1"/>
          </p:cNvSpPr>
          <p:nvPr>
            <p:ph type="subTitle" idx="1"/>
          </p:nvPr>
        </p:nvSpPr>
        <p:spPr>
          <a:xfrm>
            <a:off x="4565267" y="1367200"/>
            <a:ext cx="6675600" cy="326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grpSp>
        <p:nvGrpSpPr>
          <p:cNvPr id="600" name="Google Shape;600;p14"/>
          <p:cNvGrpSpPr/>
          <p:nvPr/>
        </p:nvGrpSpPr>
        <p:grpSpPr>
          <a:xfrm>
            <a:off x="9477283" y="-474070"/>
            <a:ext cx="2579109" cy="1776015"/>
            <a:chOff x="7107962" y="-355553"/>
            <a:chExt cx="1934332" cy="1332011"/>
          </a:xfrm>
        </p:grpSpPr>
        <p:sp>
          <p:nvSpPr>
            <p:cNvPr id="601" name="Google Shape;601;p14"/>
            <p:cNvSpPr/>
            <p:nvPr/>
          </p:nvSpPr>
          <p:spPr>
            <a:xfrm rot="-157512" flipH="1">
              <a:off x="7124135" y="209124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14"/>
            <p:cNvSpPr/>
            <p:nvPr/>
          </p:nvSpPr>
          <p:spPr>
            <a:xfrm rot="-157512" flipH="1">
              <a:off x="7112323" y="35256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14"/>
            <p:cNvSpPr/>
            <p:nvPr/>
          </p:nvSpPr>
          <p:spPr>
            <a:xfrm rot="-157512" flipH="1">
              <a:off x="7729061" y="729798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14"/>
            <p:cNvSpPr/>
            <p:nvPr/>
          </p:nvSpPr>
          <p:spPr>
            <a:xfrm rot="-157512" flipH="1">
              <a:off x="7756527" y="-354275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2" y="0"/>
                  </a:moveTo>
                  <a:cubicBezTo>
                    <a:pt x="511" y="0"/>
                    <a:pt x="1" y="510"/>
                    <a:pt x="1" y="1140"/>
                  </a:cubicBezTo>
                  <a:cubicBezTo>
                    <a:pt x="1" y="1771"/>
                    <a:pt x="511" y="2281"/>
                    <a:pt x="1142" y="2281"/>
                  </a:cubicBezTo>
                  <a:cubicBezTo>
                    <a:pt x="1772" y="2281"/>
                    <a:pt x="2283" y="1771"/>
                    <a:pt x="2283" y="1140"/>
                  </a:cubicBezTo>
                  <a:cubicBezTo>
                    <a:pt x="2283" y="510"/>
                    <a:pt x="1772" y="0"/>
                    <a:pt x="1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5" name="Google Shape;605;p14"/>
            <p:cNvSpPr/>
            <p:nvPr/>
          </p:nvSpPr>
          <p:spPr>
            <a:xfrm rot="-157512" flipH="1">
              <a:off x="8076682" y="-309131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09" y="20744"/>
                  </a:moveTo>
                  <a:lnTo>
                    <a:pt x="24980" y="6322"/>
                  </a:lnTo>
                  <a:lnTo>
                    <a:pt x="11977" y="1"/>
                  </a:lnTo>
                  <a:lnTo>
                    <a:pt x="0" y="8103"/>
                  </a:lnTo>
                  <a:lnTo>
                    <a:pt x="1029" y="22525"/>
                  </a:lnTo>
                  <a:lnTo>
                    <a:pt x="14034" y="28846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6" name="Google Shape;606;p14"/>
            <p:cNvSpPr/>
            <p:nvPr/>
          </p:nvSpPr>
          <p:spPr>
            <a:xfrm rot="-157512" flipH="1">
              <a:off x="7450823" y="-324986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9" y="20743"/>
                  </a:moveTo>
                  <a:lnTo>
                    <a:pt x="24981" y="6321"/>
                  </a:lnTo>
                  <a:lnTo>
                    <a:pt x="11977" y="0"/>
                  </a:lnTo>
                  <a:lnTo>
                    <a:pt x="0" y="8103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14"/>
            <p:cNvSpPr/>
            <p:nvPr/>
          </p:nvSpPr>
          <p:spPr>
            <a:xfrm rot="-157512" flipH="1">
              <a:off x="8375904" y="240832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4"/>
                  </a:moveTo>
                  <a:lnTo>
                    <a:pt x="24982" y="6322"/>
                  </a:lnTo>
                  <a:lnTo>
                    <a:pt x="11977" y="1"/>
                  </a:lnTo>
                  <a:lnTo>
                    <a:pt x="1" y="8102"/>
                  </a:lnTo>
                  <a:lnTo>
                    <a:pt x="1030" y="22525"/>
                  </a:lnTo>
                  <a:lnTo>
                    <a:pt x="14034" y="28846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14"/>
            <p:cNvSpPr/>
            <p:nvPr/>
          </p:nvSpPr>
          <p:spPr>
            <a:xfrm rot="-157512" flipH="1">
              <a:off x="7750020" y="224978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3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09" name="Google Shape;609;p14"/>
          <p:cNvGrpSpPr/>
          <p:nvPr/>
        </p:nvGrpSpPr>
        <p:grpSpPr>
          <a:xfrm>
            <a:off x="144774" y="4633987"/>
            <a:ext cx="2615697" cy="3199972"/>
            <a:chOff x="108580" y="3135490"/>
            <a:chExt cx="1961773" cy="2399979"/>
          </a:xfrm>
        </p:grpSpPr>
        <p:sp>
          <p:nvSpPr>
            <p:cNvPr id="610" name="Google Shape;610;p14"/>
            <p:cNvSpPr/>
            <p:nvPr/>
          </p:nvSpPr>
          <p:spPr>
            <a:xfrm rot="-157512" flipH="1">
              <a:off x="1392148" y="3329544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1" name="Google Shape;611;p14"/>
            <p:cNvSpPr/>
            <p:nvPr/>
          </p:nvSpPr>
          <p:spPr>
            <a:xfrm rot="-157512" flipH="1">
              <a:off x="1064998" y="3864144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2" name="Google Shape;612;p14"/>
            <p:cNvSpPr/>
            <p:nvPr/>
          </p:nvSpPr>
          <p:spPr>
            <a:xfrm rot="-157512" flipH="1">
              <a:off x="1364223" y="440671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14"/>
            <p:cNvSpPr/>
            <p:nvPr/>
          </p:nvSpPr>
          <p:spPr>
            <a:xfrm rot="-157512" flipH="1">
              <a:off x="119483" y="4382794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614" name="Google Shape;614;p14"/>
            <p:cNvGrpSpPr/>
            <p:nvPr/>
          </p:nvGrpSpPr>
          <p:grpSpPr>
            <a:xfrm>
              <a:off x="108580" y="3135490"/>
              <a:ext cx="1961773" cy="2399979"/>
              <a:chOff x="108580" y="3135490"/>
              <a:chExt cx="1961773" cy="2399979"/>
            </a:xfrm>
          </p:grpSpPr>
          <p:sp>
            <p:nvSpPr>
              <p:cNvPr id="615" name="Google Shape;615;p14"/>
              <p:cNvSpPr/>
              <p:nvPr/>
            </p:nvSpPr>
            <p:spPr>
              <a:xfrm rot="-157512" flipH="1">
                <a:off x="1376547" y="4265784"/>
                <a:ext cx="650167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5" fill="none" extrusionOk="0">
                    <a:moveTo>
                      <a:pt x="26008" y="20743"/>
                    </a:moveTo>
                    <a:lnTo>
                      <a:pt x="24980" y="6320"/>
                    </a:lnTo>
                    <a:lnTo>
                      <a:pt x="11975" y="1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14"/>
              <p:cNvSpPr/>
              <p:nvPr/>
            </p:nvSpPr>
            <p:spPr>
              <a:xfrm rot="-157512" flipH="1">
                <a:off x="1077325" y="3715820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8" y="22525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14"/>
              <p:cNvSpPr/>
              <p:nvPr/>
            </p:nvSpPr>
            <p:spPr>
              <a:xfrm rot="-157512" flipH="1">
                <a:off x="1404013" y="3181711"/>
                <a:ext cx="650167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5" fill="none" extrusionOk="0">
                    <a:moveTo>
                      <a:pt x="26008" y="20744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14"/>
              <p:cNvSpPr/>
              <p:nvPr/>
            </p:nvSpPr>
            <p:spPr>
              <a:xfrm rot="-157512" flipH="1">
                <a:off x="451466" y="3699965"/>
                <a:ext cx="650167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5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14"/>
              <p:cNvSpPr/>
              <p:nvPr/>
            </p:nvSpPr>
            <p:spPr>
              <a:xfrm rot="-157512" flipH="1">
                <a:off x="152244" y="3150001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4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14"/>
              <p:cNvSpPr/>
              <p:nvPr/>
            </p:nvSpPr>
            <p:spPr>
              <a:xfrm rot="-157512" flipH="1">
                <a:off x="778129" y="3165856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9" y="20743"/>
                    </a:moveTo>
                    <a:lnTo>
                      <a:pt x="24981" y="6321"/>
                    </a:lnTo>
                    <a:lnTo>
                      <a:pt x="11976" y="1"/>
                    </a:lnTo>
                    <a:lnTo>
                      <a:pt x="1" y="8102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14"/>
              <p:cNvSpPr/>
              <p:nvPr/>
            </p:nvSpPr>
            <p:spPr>
              <a:xfrm rot="-157512" flipH="1">
                <a:off x="124753" y="4234050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09" y="20743"/>
                    </a:moveTo>
                    <a:lnTo>
                      <a:pt x="24980" y="6322"/>
                    </a:lnTo>
                    <a:lnTo>
                      <a:pt x="11976" y="1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3" y="28846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14"/>
              <p:cNvSpPr/>
              <p:nvPr/>
            </p:nvSpPr>
            <p:spPr>
              <a:xfrm rot="-157512" flipH="1">
                <a:off x="423974" y="4784014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9" y="20743"/>
                    </a:moveTo>
                    <a:lnTo>
                      <a:pt x="24980" y="6322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9" y="22525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14"/>
              <p:cNvSpPr/>
              <p:nvPr/>
            </p:nvSpPr>
            <p:spPr>
              <a:xfrm rot="-157512" flipH="1">
                <a:off x="1049859" y="4799893"/>
                <a:ext cx="650192" cy="72106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4" fill="none" extrusionOk="0">
                    <a:moveTo>
                      <a:pt x="26009" y="20743"/>
                    </a:moveTo>
                    <a:lnTo>
                      <a:pt x="24980" y="6320"/>
                    </a:lnTo>
                    <a:lnTo>
                      <a:pt x="11976" y="0"/>
                    </a:lnTo>
                    <a:lnTo>
                      <a:pt x="0" y="8101"/>
                    </a:lnTo>
                    <a:lnTo>
                      <a:pt x="1028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4174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15"/>
          <p:cNvGrpSpPr/>
          <p:nvPr/>
        </p:nvGrpSpPr>
        <p:grpSpPr>
          <a:xfrm rot="10800000">
            <a:off x="7373623" y="4882968"/>
            <a:ext cx="5082616" cy="2551312"/>
            <a:chOff x="4673664" y="4413931"/>
            <a:chExt cx="3811962" cy="1913484"/>
          </a:xfrm>
        </p:grpSpPr>
        <p:grpSp>
          <p:nvGrpSpPr>
            <p:cNvPr id="626" name="Google Shape;626;p15"/>
            <p:cNvGrpSpPr/>
            <p:nvPr/>
          </p:nvGrpSpPr>
          <p:grpSpPr>
            <a:xfrm>
              <a:off x="4673664" y="4413931"/>
              <a:ext cx="3811962" cy="1913484"/>
              <a:chOff x="3825164" y="2626856"/>
              <a:chExt cx="3811962" cy="1913484"/>
            </a:xfrm>
          </p:grpSpPr>
          <p:sp>
            <p:nvSpPr>
              <p:cNvPr id="627" name="Google Shape;627;p15"/>
              <p:cNvSpPr/>
              <p:nvPr/>
            </p:nvSpPr>
            <p:spPr>
              <a:xfrm rot="157512">
                <a:off x="3841337" y="2720667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9" y="20743"/>
                    </a:moveTo>
                    <a:lnTo>
                      <a:pt x="24980" y="6321"/>
                    </a:lnTo>
                    <a:lnTo>
                      <a:pt x="11975" y="0"/>
                    </a:lnTo>
                    <a:lnTo>
                      <a:pt x="0" y="8102"/>
                    </a:lnTo>
                    <a:lnTo>
                      <a:pt x="1029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15"/>
              <p:cNvSpPr/>
              <p:nvPr/>
            </p:nvSpPr>
            <p:spPr>
              <a:xfrm rot="157512">
                <a:off x="4467198" y="2704787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10" y="20743"/>
                    </a:moveTo>
                    <a:lnTo>
                      <a:pt x="24982" y="6322"/>
                    </a:lnTo>
                    <a:lnTo>
                      <a:pt x="11977" y="1"/>
                    </a:lnTo>
                    <a:lnTo>
                      <a:pt x="1" y="8103"/>
                    </a:lnTo>
                    <a:lnTo>
                      <a:pt x="1030" y="22525"/>
                    </a:lnTo>
                    <a:lnTo>
                      <a:pt x="14033" y="28846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15"/>
              <p:cNvSpPr/>
              <p:nvPr/>
            </p:nvSpPr>
            <p:spPr>
              <a:xfrm rot="157512">
                <a:off x="5093107" y="2688958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3"/>
                    </a:moveTo>
                    <a:lnTo>
                      <a:pt x="24980" y="6320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15"/>
              <p:cNvSpPr/>
              <p:nvPr/>
            </p:nvSpPr>
            <p:spPr>
              <a:xfrm rot="157512">
                <a:off x="5718992" y="2673103"/>
                <a:ext cx="650192" cy="72106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4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0" y="8101"/>
                    </a:lnTo>
                    <a:lnTo>
                      <a:pt x="1028" y="22524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15"/>
              <p:cNvSpPr/>
              <p:nvPr/>
            </p:nvSpPr>
            <p:spPr>
              <a:xfrm rot="157512">
                <a:off x="6344876" y="2657223"/>
                <a:ext cx="65016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6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5" y="1"/>
                    </a:lnTo>
                    <a:lnTo>
                      <a:pt x="0" y="8103"/>
                    </a:lnTo>
                    <a:lnTo>
                      <a:pt x="1028" y="22525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2" name="Google Shape;632;p15"/>
              <p:cNvSpPr/>
              <p:nvPr/>
            </p:nvSpPr>
            <p:spPr>
              <a:xfrm rot="157512">
                <a:off x="6970736" y="2641369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10" y="20743"/>
                    </a:moveTo>
                    <a:lnTo>
                      <a:pt x="24981" y="6321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4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3" name="Google Shape;633;p15"/>
              <p:cNvSpPr/>
              <p:nvPr/>
            </p:nvSpPr>
            <p:spPr>
              <a:xfrm rot="157512">
                <a:off x="4168001" y="3254751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09" y="20744"/>
                    </a:moveTo>
                    <a:lnTo>
                      <a:pt x="24980" y="6322"/>
                    </a:lnTo>
                    <a:lnTo>
                      <a:pt x="11977" y="1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4" y="28846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4" name="Google Shape;634;p15"/>
              <p:cNvSpPr/>
              <p:nvPr/>
            </p:nvSpPr>
            <p:spPr>
              <a:xfrm rot="157512">
                <a:off x="4793885" y="3238896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9" y="20743"/>
                    </a:moveTo>
                    <a:lnTo>
                      <a:pt x="24981" y="6321"/>
                    </a:lnTo>
                    <a:lnTo>
                      <a:pt x="11977" y="0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5" name="Google Shape;635;p15"/>
              <p:cNvSpPr/>
              <p:nvPr/>
            </p:nvSpPr>
            <p:spPr>
              <a:xfrm rot="157512">
                <a:off x="5419770" y="3223067"/>
                <a:ext cx="650192" cy="72106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4" fill="none" extrusionOk="0">
                    <a:moveTo>
                      <a:pt x="26009" y="20743"/>
                    </a:moveTo>
                    <a:lnTo>
                      <a:pt x="24981" y="6320"/>
                    </a:lnTo>
                    <a:lnTo>
                      <a:pt x="11976" y="0"/>
                    </a:lnTo>
                    <a:lnTo>
                      <a:pt x="1" y="8101"/>
                    </a:lnTo>
                    <a:lnTo>
                      <a:pt x="1029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6" name="Google Shape;636;p15"/>
              <p:cNvSpPr/>
              <p:nvPr/>
            </p:nvSpPr>
            <p:spPr>
              <a:xfrm rot="157512">
                <a:off x="6045654" y="3207187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1" y="8102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15"/>
              <p:cNvSpPr/>
              <p:nvPr/>
            </p:nvSpPr>
            <p:spPr>
              <a:xfrm rot="157512">
                <a:off x="3868779" y="3804714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10" y="20744"/>
                    </a:moveTo>
                    <a:lnTo>
                      <a:pt x="24982" y="6322"/>
                    </a:lnTo>
                    <a:lnTo>
                      <a:pt x="11977" y="1"/>
                    </a:lnTo>
                    <a:lnTo>
                      <a:pt x="1" y="8102"/>
                    </a:lnTo>
                    <a:lnTo>
                      <a:pt x="1030" y="22525"/>
                    </a:lnTo>
                    <a:lnTo>
                      <a:pt x="14034" y="28846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15"/>
              <p:cNvSpPr/>
              <p:nvPr/>
            </p:nvSpPr>
            <p:spPr>
              <a:xfrm rot="157512">
                <a:off x="4494689" y="3788860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1" y="8103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15"/>
              <p:cNvSpPr/>
              <p:nvPr/>
            </p:nvSpPr>
            <p:spPr>
              <a:xfrm rot="157512">
                <a:off x="5120574" y="3773006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4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40" name="Google Shape;640;p15"/>
            <p:cNvSpPr/>
            <p:nvPr/>
          </p:nvSpPr>
          <p:spPr>
            <a:xfrm rot="157512">
              <a:off x="8124633" y="5115580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1" name="Google Shape;641;p15"/>
            <p:cNvSpPr/>
            <p:nvPr/>
          </p:nvSpPr>
          <p:spPr>
            <a:xfrm rot="157512">
              <a:off x="6574005" y="5703526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2" name="Google Shape;642;p15"/>
            <p:cNvSpPr/>
            <p:nvPr/>
          </p:nvSpPr>
          <p:spPr>
            <a:xfrm rot="157512">
              <a:off x="5957267" y="6080755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15"/>
            <p:cNvSpPr/>
            <p:nvPr/>
          </p:nvSpPr>
          <p:spPr>
            <a:xfrm rot="157512">
              <a:off x="5929801" y="4996682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2" y="0"/>
                  </a:moveTo>
                  <a:cubicBezTo>
                    <a:pt x="511" y="0"/>
                    <a:pt x="1" y="510"/>
                    <a:pt x="1" y="1140"/>
                  </a:cubicBezTo>
                  <a:cubicBezTo>
                    <a:pt x="1" y="1771"/>
                    <a:pt x="511" y="2281"/>
                    <a:pt x="1142" y="2281"/>
                  </a:cubicBezTo>
                  <a:cubicBezTo>
                    <a:pt x="1772" y="2281"/>
                    <a:pt x="2283" y="1771"/>
                    <a:pt x="2283" y="1140"/>
                  </a:cubicBezTo>
                  <a:cubicBezTo>
                    <a:pt x="2283" y="510"/>
                    <a:pt x="1772" y="0"/>
                    <a:pt x="1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44" name="Google Shape;644;p15"/>
          <p:cNvSpPr txBox="1">
            <a:spLocks noGrp="1"/>
          </p:cNvSpPr>
          <p:nvPr>
            <p:ph type="title"/>
          </p:nvPr>
        </p:nvSpPr>
        <p:spPr>
          <a:xfrm>
            <a:off x="960000" y="1805817"/>
            <a:ext cx="4792000" cy="21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45" name="Google Shape;645;p15"/>
          <p:cNvSpPr txBox="1">
            <a:spLocks noGrp="1"/>
          </p:cNvSpPr>
          <p:nvPr>
            <p:ph type="subTitle" idx="1"/>
          </p:nvPr>
        </p:nvSpPr>
        <p:spPr>
          <a:xfrm>
            <a:off x="960000" y="3981800"/>
            <a:ext cx="4792000" cy="1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6" name="Google Shape;646;p15"/>
          <p:cNvSpPr>
            <a:spLocks noGrp="1"/>
          </p:cNvSpPr>
          <p:nvPr>
            <p:ph type="pic" idx="2"/>
          </p:nvPr>
        </p:nvSpPr>
        <p:spPr>
          <a:xfrm>
            <a:off x="6170500" y="1037500"/>
            <a:ext cx="4837200" cy="5017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78960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6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49" name="Google Shape;649;p16"/>
          <p:cNvSpPr txBox="1">
            <a:spLocks noGrp="1"/>
          </p:cNvSpPr>
          <p:nvPr>
            <p:ph type="subTitle" idx="1"/>
          </p:nvPr>
        </p:nvSpPr>
        <p:spPr>
          <a:xfrm>
            <a:off x="960000" y="1931000"/>
            <a:ext cx="5955200" cy="31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naheim"/>
              <a:buChar char="◆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grpSp>
        <p:nvGrpSpPr>
          <p:cNvPr id="650" name="Google Shape;650;p16"/>
          <p:cNvGrpSpPr/>
          <p:nvPr/>
        </p:nvGrpSpPr>
        <p:grpSpPr>
          <a:xfrm rot="10800000">
            <a:off x="7373623" y="4628968"/>
            <a:ext cx="5082616" cy="2551312"/>
            <a:chOff x="4673664" y="4413931"/>
            <a:chExt cx="3811962" cy="1913484"/>
          </a:xfrm>
        </p:grpSpPr>
        <p:grpSp>
          <p:nvGrpSpPr>
            <p:cNvPr id="651" name="Google Shape;651;p16"/>
            <p:cNvGrpSpPr/>
            <p:nvPr/>
          </p:nvGrpSpPr>
          <p:grpSpPr>
            <a:xfrm>
              <a:off x="4673664" y="4413931"/>
              <a:ext cx="3811962" cy="1913484"/>
              <a:chOff x="3825164" y="2626856"/>
              <a:chExt cx="3811962" cy="1913484"/>
            </a:xfrm>
          </p:grpSpPr>
          <p:sp>
            <p:nvSpPr>
              <p:cNvPr id="652" name="Google Shape;652;p16"/>
              <p:cNvSpPr/>
              <p:nvPr/>
            </p:nvSpPr>
            <p:spPr>
              <a:xfrm rot="157512">
                <a:off x="3841337" y="2720667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9" y="20743"/>
                    </a:moveTo>
                    <a:lnTo>
                      <a:pt x="24980" y="6321"/>
                    </a:lnTo>
                    <a:lnTo>
                      <a:pt x="11975" y="0"/>
                    </a:lnTo>
                    <a:lnTo>
                      <a:pt x="0" y="8102"/>
                    </a:lnTo>
                    <a:lnTo>
                      <a:pt x="1029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16"/>
              <p:cNvSpPr/>
              <p:nvPr/>
            </p:nvSpPr>
            <p:spPr>
              <a:xfrm rot="157512">
                <a:off x="4467198" y="2704787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10" y="20743"/>
                    </a:moveTo>
                    <a:lnTo>
                      <a:pt x="24982" y="6322"/>
                    </a:lnTo>
                    <a:lnTo>
                      <a:pt x="11977" y="1"/>
                    </a:lnTo>
                    <a:lnTo>
                      <a:pt x="1" y="8103"/>
                    </a:lnTo>
                    <a:lnTo>
                      <a:pt x="1030" y="22525"/>
                    </a:lnTo>
                    <a:lnTo>
                      <a:pt x="14033" y="28846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4" name="Google Shape;654;p16"/>
              <p:cNvSpPr/>
              <p:nvPr/>
            </p:nvSpPr>
            <p:spPr>
              <a:xfrm rot="157512">
                <a:off x="5093107" y="2688958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3"/>
                    </a:moveTo>
                    <a:lnTo>
                      <a:pt x="24980" y="6320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16"/>
              <p:cNvSpPr/>
              <p:nvPr/>
            </p:nvSpPr>
            <p:spPr>
              <a:xfrm rot="157512">
                <a:off x="5718992" y="2673103"/>
                <a:ext cx="650192" cy="72106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4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0" y="8101"/>
                    </a:lnTo>
                    <a:lnTo>
                      <a:pt x="1028" y="22524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6" name="Google Shape;656;p16"/>
              <p:cNvSpPr/>
              <p:nvPr/>
            </p:nvSpPr>
            <p:spPr>
              <a:xfrm rot="157512">
                <a:off x="6344876" y="2657223"/>
                <a:ext cx="65016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6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5" y="1"/>
                    </a:lnTo>
                    <a:lnTo>
                      <a:pt x="0" y="8103"/>
                    </a:lnTo>
                    <a:lnTo>
                      <a:pt x="1028" y="22525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7" name="Google Shape;657;p16"/>
              <p:cNvSpPr/>
              <p:nvPr/>
            </p:nvSpPr>
            <p:spPr>
              <a:xfrm rot="157512">
                <a:off x="6970736" y="2641369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10" y="20743"/>
                    </a:moveTo>
                    <a:lnTo>
                      <a:pt x="24981" y="6321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4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16"/>
              <p:cNvSpPr/>
              <p:nvPr/>
            </p:nvSpPr>
            <p:spPr>
              <a:xfrm rot="157512">
                <a:off x="4168001" y="3254751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09" y="20744"/>
                    </a:moveTo>
                    <a:lnTo>
                      <a:pt x="24980" y="6322"/>
                    </a:lnTo>
                    <a:lnTo>
                      <a:pt x="11977" y="1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4" y="28846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16"/>
              <p:cNvSpPr/>
              <p:nvPr/>
            </p:nvSpPr>
            <p:spPr>
              <a:xfrm rot="157512">
                <a:off x="4793885" y="3238896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9" y="20743"/>
                    </a:moveTo>
                    <a:lnTo>
                      <a:pt x="24981" y="6321"/>
                    </a:lnTo>
                    <a:lnTo>
                      <a:pt x="11977" y="0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16"/>
              <p:cNvSpPr/>
              <p:nvPr/>
            </p:nvSpPr>
            <p:spPr>
              <a:xfrm rot="157512">
                <a:off x="5419770" y="3223067"/>
                <a:ext cx="650192" cy="72106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4" fill="none" extrusionOk="0">
                    <a:moveTo>
                      <a:pt x="26009" y="20743"/>
                    </a:moveTo>
                    <a:lnTo>
                      <a:pt x="24981" y="6320"/>
                    </a:lnTo>
                    <a:lnTo>
                      <a:pt x="11976" y="0"/>
                    </a:lnTo>
                    <a:lnTo>
                      <a:pt x="1" y="8101"/>
                    </a:lnTo>
                    <a:lnTo>
                      <a:pt x="1029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16"/>
              <p:cNvSpPr/>
              <p:nvPr/>
            </p:nvSpPr>
            <p:spPr>
              <a:xfrm rot="157512">
                <a:off x="6045654" y="3207187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1" y="8102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16"/>
              <p:cNvSpPr/>
              <p:nvPr/>
            </p:nvSpPr>
            <p:spPr>
              <a:xfrm rot="157512">
                <a:off x="3868779" y="3804714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10" y="20744"/>
                    </a:moveTo>
                    <a:lnTo>
                      <a:pt x="24982" y="6322"/>
                    </a:lnTo>
                    <a:lnTo>
                      <a:pt x="11977" y="1"/>
                    </a:lnTo>
                    <a:lnTo>
                      <a:pt x="1" y="8102"/>
                    </a:lnTo>
                    <a:lnTo>
                      <a:pt x="1030" y="22525"/>
                    </a:lnTo>
                    <a:lnTo>
                      <a:pt x="14034" y="28846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16"/>
              <p:cNvSpPr/>
              <p:nvPr/>
            </p:nvSpPr>
            <p:spPr>
              <a:xfrm rot="157512">
                <a:off x="4494689" y="3788860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1" y="8103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16"/>
              <p:cNvSpPr/>
              <p:nvPr/>
            </p:nvSpPr>
            <p:spPr>
              <a:xfrm rot="157512">
                <a:off x="5120574" y="3773006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4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65" name="Google Shape;665;p16"/>
            <p:cNvSpPr/>
            <p:nvPr/>
          </p:nvSpPr>
          <p:spPr>
            <a:xfrm rot="157512">
              <a:off x="8124633" y="5115580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6" name="Google Shape;666;p16"/>
            <p:cNvSpPr/>
            <p:nvPr/>
          </p:nvSpPr>
          <p:spPr>
            <a:xfrm rot="157512">
              <a:off x="6574005" y="5703526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7" name="Google Shape;667;p16"/>
            <p:cNvSpPr/>
            <p:nvPr/>
          </p:nvSpPr>
          <p:spPr>
            <a:xfrm rot="157512">
              <a:off x="5957267" y="6080755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8" name="Google Shape;668;p16"/>
            <p:cNvSpPr/>
            <p:nvPr/>
          </p:nvSpPr>
          <p:spPr>
            <a:xfrm rot="157512">
              <a:off x="5929801" y="4996682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2" y="0"/>
                  </a:moveTo>
                  <a:cubicBezTo>
                    <a:pt x="511" y="0"/>
                    <a:pt x="1" y="510"/>
                    <a:pt x="1" y="1140"/>
                  </a:cubicBezTo>
                  <a:cubicBezTo>
                    <a:pt x="1" y="1771"/>
                    <a:pt x="511" y="2281"/>
                    <a:pt x="1142" y="2281"/>
                  </a:cubicBezTo>
                  <a:cubicBezTo>
                    <a:pt x="1772" y="2281"/>
                    <a:pt x="2283" y="1771"/>
                    <a:pt x="2283" y="1140"/>
                  </a:cubicBezTo>
                  <a:cubicBezTo>
                    <a:pt x="2283" y="510"/>
                    <a:pt x="1772" y="0"/>
                    <a:pt x="1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7547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17"/>
          <p:cNvSpPr txBox="1">
            <a:spLocks noGrp="1"/>
          </p:cNvSpPr>
          <p:nvPr>
            <p:ph type="title"/>
          </p:nvPr>
        </p:nvSpPr>
        <p:spPr>
          <a:xfrm>
            <a:off x="6702400" y="2294115"/>
            <a:ext cx="4210000" cy="143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71" name="Google Shape;671;p17"/>
          <p:cNvSpPr txBox="1">
            <a:spLocks noGrp="1"/>
          </p:cNvSpPr>
          <p:nvPr>
            <p:ph type="subTitle" idx="1"/>
          </p:nvPr>
        </p:nvSpPr>
        <p:spPr>
          <a:xfrm>
            <a:off x="6702691" y="3732084"/>
            <a:ext cx="4210000" cy="1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72" name="Google Shape;672;p17"/>
          <p:cNvGrpSpPr/>
          <p:nvPr/>
        </p:nvGrpSpPr>
        <p:grpSpPr>
          <a:xfrm>
            <a:off x="-1277739" y="4634021"/>
            <a:ext cx="2615697" cy="3199972"/>
            <a:chOff x="108580" y="3135490"/>
            <a:chExt cx="1961773" cy="2399979"/>
          </a:xfrm>
        </p:grpSpPr>
        <p:sp>
          <p:nvSpPr>
            <p:cNvPr id="673" name="Google Shape;673;p17"/>
            <p:cNvSpPr/>
            <p:nvPr/>
          </p:nvSpPr>
          <p:spPr>
            <a:xfrm rot="-157512" flipH="1">
              <a:off x="1392148" y="3329544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4" name="Google Shape;674;p17"/>
            <p:cNvSpPr/>
            <p:nvPr/>
          </p:nvSpPr>
          <p:spPr>
            <a:xfrm rot="-157512" flipH="1">
              <a:off x="1064998" y="3864144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5" name="Google Shape;675;p17"/>
            <p:cNvSpPr/>
            <p:nvPr/>
          </p:nvSpPr>
          <p:spPr>
            <a:xfrm rot="-157512" flipH="1">
              <a:off x="1364223" y="440671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6" name="Google Shape;676;p17"/>
            <p:cNvSpPr/>
            <p:nvPr/>
          </p:nvSpPr>
          <p:spPr>
            <a:xfrm rot="-157512" flipH="1">
              <a:off x="119483" y="4382794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677" name="Google Shape;677;p17"/>
            <p:cNvGrpSpPr/>
            <p:nvPr/>
          </p:nvGrpSpPr>
          <p:grpSpPr>
            <a:xfrm>
              <a:off x="108580" y="3135490"/>
              <a:ext cx="1961773" cy="2399979"/>
              <a:chOff x="108580" y="3135490"/>
              <a:chExt cx="1961773" cy="2399979"/>
            </a:xfrm>
          </p:grpSpPr>
          <p:sp>
            <p:nvSpPr>
              <p:cNvPr id="678" name="Google Shape;678;p17"/>
              <p:cNvSpPr/>
              <p:nvPr/>
            </p:nvSpPr>
            <p:spPr>
              <a:xfrm rot="-157512" flipH="1">
                <a:off x="1376547" y="4265784"/>
                <a:ext cx="650167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5" fill="none" extrusionOk="0">
                    <a:moveTo>
                      <a:pt x="26008" y="20743"/>
                    </a:moveTo>
                    <a:lnTo>
                      <a:pt x="24980" y="6320"/>
                    </a:lnTo>
                    <a:lnTo>
                      <a:pt x="11975" y="1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17"/>
              <p:cNvSpPr/>
              <p:nvPr/>
            </p:nvSpPr>
            <p:spPr>
              <a:xfrm rot="-157512" flipH="1">
                <a:off x="1077325" y="3715820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8" y="22525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17"/>
              <p:cNvSpPr/>
              <p:nvPr/>
            </p:nvSpPr>
            <p:spPr>
              <a:xfrm rot="-157512" flipH="1">
                <a:off x="1404013" y="3181711"/>
                <a:ext cx="650167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5" fill="none" extrusionOk="0">
                    <a:moveTo>
                      <a:pt x="26008" y="20744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17"/>
              <p:cNvSpPr/>
              <p:nvPr/>
            </p:nvSpPr>
            <p:spPr>
              <a:xfrm rot="-157512" flipH="1">
                <a:off x="451466" y="3699965"/>
                <a:ext cx="650167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5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17"/>
              <p:cNvSpPr/>
              <p:nvPr/>
            </p:nvSpPr>
            <p:spPr>
              <a:xfrm rot="-157512" flipH="1">
                <a:off x="152244" y="3150001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4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17"/>
              <p:cNvSpPr/>
              <p:nvPr/>
            </p:nvSpPr>
            <p:spPr>
              <a:xfrm rot="-157512" flipH="1">
                <a:off x="778129" y="3165856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9" y="20743"/>
                    </a:moveTo>
                    <a:lnTo>
                      <a:pt x="24981" y="6321"/>
                    </a:lnTo>
                    <a:lnTo>
                      <a:pt x="11976" y="1"/>
                    </a:lnTo>
                    <a:lnTo>
                      <a:pt x="1" y="8102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17"/>
              <p:cNvSpPr/>
              <p:nvPr/>
            </p:nvSpPr>
            <p:spPr>
              <a:xfrm rot="-157512" flipH="1">
                <a:off x="124753" y="4234050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09" y="20743"/>
                    </a:moveTo>
                    <a:lnTo>
                      <a:pt x="24980" y="6322"/>
                    </a:lnTo>
                    <a:lnTo>
                      <a:pt x="11976" y="1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3" y="28846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17"/>
              <p:cNvSpPr/>
              <p:nvPr/>
            </p:nvSpPr>
            <p:spPr>
              <a:xfrm rot="-157512" flipH="1">
                <a:off x="423974" y="4784014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9" y="20743"/>
                    </a:moveTo>
                    <a:lnTo>
                      <a:pt x="24980" y="6322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9" y="22525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17"/>
              <p:cNvSpPr/>
              <p:nvPr/>
            </p:nvSpPr>
            <p:spPr>
              <a:xfrm rot="-157512" flipH="1">
                <a:off x="1049859" y="4799893"/>
                <a:ext cx="650192" cy="72106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4" fill="none" extrusionOk="0">
                    <a:moveTo>
                      <a:pt x="26009" y="20743"/>
                    </a:moveTo>
                    <a:lnTo>
                      <a:pt x="24980" y="6320"/>
                    </a:lnTo>
                    <a:lnTo>
                      <a:pt x="11976" y="0"/>
                    </a:lnTo>
                    <a:lnTo>
                      <a:pt x="0" y="8101"/>
                    </a:lnTo>
                    <a:lnTo>
                      <a:pt x="1028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87" name="Google Shape;687;p17"/>
          <p:cNvGrpSpPr/>
          <p:nvPr/>
        </p:nvGrpSpPr>
        <p:grpSpPr>
          <a:xfrm>
            <a:off x="9667783" y="-474070"/>
            <a:ext cx="2579109" cy="1776015"/>
            <a:chOff x="7107962" y="-355553"/>
            <a:chExt cx="1934332" cy="1332011"/>
          </a:xfrm>
        </p:grpSpPr>
        <p:sp>
          <p:nvSpPr>
            <p:cNvPr id="688" name="Google Shape;688;p17"/>
            <p:cNvSpPr/>
            <p:nvPr/>
          </p:nvSpPr>
          <p:spPr>
            <a:xfrm rot="-157512" flipH="1">
              <a:off x="7124135" y="209124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9" name="Google Shape;689;p17"/>
            <p:cNvSpPr/>
            <p:nvPr/>
          </p:nvSpPr>
          <p:spPr>
            <a:xfrm rot="-157512" flipH="1">
              <a:off x="7112323" y="35256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0" name="Google Shape;690;p17"/>
            <p:cNvSpPr/>
            <p:nvPr/>
          </p:nvSpPr>
          <p:spPr>
            <a:xfrm rot="-157512" flipH="1">
              <a:off x="7729061" y="729798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1" name="Google Shape;691;p17"/>
            <p:cNvSpPr/>
            <p:nvPr/>
          </p:nvSpPr>
          <p:spPr>
            <a:xfrm rot="-157512" flipH="1">
              <a:off x="7756527" y="-354275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2" y="0"/>
                  </a:moveTo>
                  <a:cubicBezTo>
                    <a:pt x="511" y="0"/>
                    <a:pt x="1" y="510"/>
                    <a:pt x="1" y="1140"/>
                  </a:cubicBezTo>
                  <a:cubicBezTo>
                    <a:pt x="1" y="1771"/>
                    <a:pt x="511" y="2281"/>
                    <a:pt x="1142" y="2281"/>
                  </a:cubicBezTo>
                  <a:cubicBezTo>
                    <a:pt x="1772" y="2281"/>
                    <a:pt x="2283" y="1771"/>
                    <a:pt x="2283" y="1140"/>
                  </a:cubicBezTo>
                  <a:cubicBezTo>
                    <a:pt x="2283" y="510"/>
                    <a:pt x="1772" y="0"/>
                    <a:pt x="1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2" name="Google Shape;692;p17"/>
            <p:cNvSpPr/>
            <p:nvPr/>
          </p:nvSpPr>
          <p:spPr>
            <a:xfrm rot="-157512" flipH="1">
              <a:off x="8076682" y="-309131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09" y="20744"/>
                  </a:moveTo>
                  <a:lnTo>
                    <a:pt x="24980" y="6322"/>
                  </a:lnTo>
                  <a:lnTo>
                    <a:pt x="11977" y="1"/>
                  </a:lnTo>
                  <a:lnTo>
                    <a:pt x="0" y="8103"/>
                  </a:lnTo>
                  <a:lnTo>
                    <a:pt x="1029" y="22525"/>
                  </a:lnTo>
                  <a:lnTo>
                    <a:pt x="14034" y="28846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3" name="Google Shape;693;p17"/>
            <p:cNvSpPr/>
            <p:nvPr/>
          </p:nvSpPr>
          <p:spPr>
            <a:xfrm rot="-157512" flipH="1">
              <a:off x="7450823" y="-324986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9" y="20743"/>
                  </a:moveTo>
                  <a:lnTo>
                    <a:pt x="24981" y="6321"/>
                  </a:lnTo>
                  <a:lnTo>
                    <a:pt x="11977" y="0"/>
                  </a:lnTo>
                  <a:lnTo>
                    <a:pt x="0" y="8103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" name="Google Shape;694;p17"/>
            <p:cNvSpPr/>
            <p:nvPr/>
          </p:nvSpPr>
          <p:spPr>
            <a:xfrm rot="-157512" flipH="1">
              <a:off x="8375904" y="240832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4"/>
                  </a:moveTo>
                  <a:lnTo>
                    <a:pt x="24982" y="6322"/>
                  </a:lnTo>
                  <a:lnTo>
                    <a:pt x="11977" y="1"/>
                  </a:lnTo>
                  <a:lnTo>
                    <a:pt x="1" y="8102"/>
                  </a:lnTo>
                  <a:lnTo>
                    <a:pt x="1030" y="22525"/>
                  </a:lnTo>
                  <a:lnTo>
                    <a:pt x="14034" y="28846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17"/>
            <p:cNvSpPr/>
            <p:nvPr/>
          </p:nvSpPr>
          <p:spPr>
            <a:xfrm rot="-157512" flipH="1">
              <a:off x="7750020" y="224978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3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8258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18"/>
          <p:cNvGrpSpPr/>
          <p:nvPr/>
        </p:nvGrpSpPr>
        <p:grpSpPr>
          <a:xfrm flipH="1">
            <a:off x="9631196" y="4634021"/>
            <a:ext cx="2615697" cy="3199972"/>
            <a:chOff x="108580" y="3135490"/>
            <a:chExt cx="1961773" cy="2399979"/>
          </a:xfrm>
        </p:grpSpPr>
        <p:sp>
          <p:nvSpPr>
            <p:cNvPr id="698" name="Google Shape;698;p18"/>
            <p:cNvSpPr/>
            <p:nvPr/>
          </p:nvSpPr>
          <p:spPr>
            <a:xfrm rot="-157512" flipH="1">
              <a:off x="1392148" y="3329544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" name="Google Shape;699;p18"/>
            <p:cNvSpPr/>
            <p:nvPr/>
          </p:nvSpPr>
          <p:spPr>
            <a:xfrm rot="-157512" flipH="1">
              <a:off x="1064998" y="3864144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" name="Google Shape;700;p18"/>
            <p:cNvSpPr/>
            <p:nvPr/>
          </p:nvSpPr>
          <p:spPr>
            <a:xfrm rot="-157512" flipH="1">
              <a:off x="1364223" y="440671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1" name="Google Shape;701;p18"/>
            <p:cNvSpPr/>
            <p:nvPr/>
          </p:nvSpPr>
          <p:spPr>
            <a:xfrm rot="-157512" flipH="1">
              <a:off x="119483" y="4382794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02" name="Google Shape;702;p18"/>
            <p:cNvGrpSpPr/>
            <p:nvPr/>
          </p:nvGrpSpPr>
          <p:grpSpPr>
            <a:xfrm>
              <a:off x="108580" y="3135490"/>
              <a:ext cx="1961773" cy="2399979"/>
              <a:chOff x="108580" y="3135490"/>
              <a:chExt cx="1961773" cy="2399979"/>
            </a:xfrm>
          </p:grpSpPr>
          <p:sp>
            <p:nvSpPr>
              <p:cNvPr id="703" name="Google Shape;703;p18"/>
              <p:cNvSpPr/>
              <p:nvPr/>
            </p:nvSpPr>
            <p:spPr>
              <a:xfrm rot="-157512" flipH="1">
                <a:off x="1376547" y="4265784"/>
                <a:ext cx="650167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5" fill="none" extrusionOk="0">
                    <a:moveTo>
                      <a:pt x="26008" y="20743"/>
                    </a:moveTo>
                    <a:lnTo>
                      <a:pt x="24980" y="6320"/>
                    </a:lnTo>
                    <a:lnTo>
                      <a:pt x="11975" y="1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18"/>
              <p:cNvSpPr/>
              <p:nvPr/>
            </p:nvSpPr>
            <p:spPr>
              <a:xfrm rot="-157512" flipH="1">
                <a:off x="1077325" y="3715820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8" y="22525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18"/>
              <p:cNvSpPr/>
              <p:nvPr/>
            </p:nvSpPr>
            <p:spPr>
              <a:xfrm rot="-157512" flipH="1">
                <a:off x="1404013" y="3181711"/>
                <a:ext cx="650167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5" fill="none" extrusionOk="0">
                    <a:moveTo>
                      <a:pt x="26008" y="20744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18"/>
              <p:cNvSpPr/>
              <p:nvPr/>
            </p:nvSpPr>
            <p:spPr>
              <a:xfrm rot="-157512" flipH="1">
                <a:off x="451466" y="3699965"/>
                <a:ext cx="650167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5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18"/>
              <p:cNvSpPr/>
              <p:nvPr/>
            </p:nvSpPr>
            <p:spPr>
              <a:xfrm rot="-157512" flipH="1">
                <a:off x="152244" y="3150001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4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18"/>
              <p:cNvSpPr/>
              <p:nvPr/>
            </p:nvSpPr>
            <p:spPr>
              <a:xfrm rot="-157512" flipH="1">
                <a:off x="778129" y="3165856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9" y="20743"/>
                    </a:moveTo>
                    <a:lnTo>
                      <a:pt x="24981" y="6321"/>
                    </a:lnTo>
                    <a:lnTo>
                      <a:pt x="11976" y="1"/>
                    </a:lnTo>
                    <a:lnTo>
                      <a:pt x="1" y="8102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18"/>
              <p:cNvSpPr/>
              <p:nvPr/>
            </p:nvSpPr>
            <p:spPr>
              <a:xfrm rot="-157512" flipH="1">
                <a:off x="124753" y="4234050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09" y="20743"/>
                    </a:moveTo>
                    <a:lnTo>
                      <a:pt x="24980" y="6322"/>
                    </a:lnTo>
                    <a:lnTo>
                      <a:pt x="11976" y="1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3" y="28846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18"/>
              <p:cNvSpPr/>
              <p:nvPr/>
            </p:nvSpPr>
            <p:spPr>
              <a:xfrm rot="-157512" flipH="1">
                <a:off x="423974" y="4784014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9" y="20743"/>
                    </a:moveTo>
                    <a:lnTo>
                      <a:pt x="24980" y="6322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9" y="22525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18"/>
              <p:cNvSpPr/>
              <p:nvPr/>
            </p:nvSpPr>
            <p:spPr>
              <a:xfrm rot="-157512" flipH="1">
                <a:off x="1049859" y="4799893"/>
                <a:ext cx="650192" cy="72106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4" fill="none" extrusionOk="0">
                    <a:moveTo>
                      <a:pt x="26009" y="20743"/>
                    </a:moveTo>
                    <a:lnTo>
                      <a:pt x="24980" y="6320"/>
                    </a:lnTo>
                    <a:lnTo>
                      <a:pt x="11976" y="0"/>
                    </a:lnTo>
                    <a:lnTo>
                      <a:pt x="0" y="8101"/>
                    </a:lnTo>
                    <a:lnTo>
                      <a:pt x="1028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12" name="Google Shape;712;p18"/>
          <p:cNvGrpSpPr/>
          <p:nvPr/>
        </p:nvGrpSpPr>
        <p:grpSpPr>
          <a:xfrm flipH="1">
            <a:off x="-338590" y="-474070"/>
            <a:ext cx="2579109" cy="1776015"/>
            <a:chOff x="7107962" y="-355553"/>
            <a:chExt cx="1934332" cy="1332011"/>
          </a:xfrm>
        </p:grpSpPr>
        <p:sp>
          <p:nvSpPr>
            <p:cNvPr id="713" name="Google Shape;713;p18"/>
            <p:cNvSpPr/>
            <p:nvPr/>
          </p:nvSpPr>
          <p:spPr>
            <a:xfrm rot="-157512" flipH="1">
              <a:off x="7124135" y="209124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4" name="Google Shape;714;p18"/>
            <p:cNvSpPr/>
            <p:nvPr/>
          </p:nvSpPr>
          <p:spPr>
            <a:xfrm rot="-157512" flipH="1">
              <a:off x="7112323" y="35256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5" name="Google Shape;715;p18"/>
            <p:cNvSpPr/>
            <p:nvPr/>
          </p:nvSpPr>
          <p:spPr>
            <a:xfrm rot="-157512" flipH="1">
              <a:off x="7729061" y="729798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6" name="Google Shape;716;p18"/>
            <p:cNvSpPr/>
            <p:nvPr/>
          </p:nvSpPr>
          <p:spPr>
            <a:xfrm rot="-157512" flipH="1">
              <a:off x="7756527" y="-354275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2" y="0"/>
                  </a:moveTo>
                  <a:cubicBezTo>
                    <a:pt x="511" y="0"/>
                    <a:pt x="1" y="510"/>
                    <a:pt x="1" y="1140"/>
                  </a:cubicBezTo>
                  <a:cubicBezTo>
                    <a:pt x="1" y="1771"/>
                    <a:pt x="511" y="2281"/>
                    <a:pt x="1142" y="2281"/>
                  </a:cubicBezTo>
                  <a:cubicBezTo>
                    <a:pt x="1772" y="2281"/>
                    <a:pt x="2283" y="1771"/>
                    <a:pt x="2283" y="1140"/>
                  </a:cubicBezTo>
                  <a:cubicBezTo>
                    <a:pt x="2283" y="510"/>
                    <a:pt x="1772" y="0"/>
                    <a:pt x="1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7" name="Google Shape;717;p18"/>
            <p:cNvSpPr/>
            <p:nvPr/>
          </p:nvSpPr>
          <p:spPr>
            <a:xfrm rot="-157512" flipH="1">
              <a:off x="8076682" y="-309131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09" y="20744"/>
                  </a:moveTo>
                  <a:lnTo>
                    <a:pt x="24980" y="6322"/>
                  </a:lnTo>
                  <a:lnTo>
                    <a:pt x="11977" y="1"/>
                  </a:lnTo>
                  <a:lnTo>
                    <a:pt x="0" y="8103"/>
                  </a:lnTo>
                  <a:lnTo>
                    <a:pt x="1029" y="22525"/>
                  </a:lnTo>
                  <a:lnTo>
                    <a:pt x="14034" y="28846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8" name="Google Shape;718;p18"/>
            <p:cNvSpPr/>
            <p:nvPr/>
          </p:nvSpPr>
          <p:spPr>
            <a:xfrm rot="-157512" flipH="1">
              <a:off x="7450823" y="-324986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9" y="20743"/>
                  </a:moveTo>
                  <a:lnTo>
                    <a:pt x="24981" y="6321"/>
                  </a:lnTo>
                  <a:lnTo>
                    <a:pt x="11977" y="0"/>
                  </a:lnTo>
                  <a:lnTo>
                    <a:pt x="0" y="8103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9" name="Google Shape;719;p18"/>
            <p:cNvSpPr/>
            <p:nvPr/>
          </p:nvSpPr>
          <p:spPr>
            <a:xfrm rot="-157512" flipH="1">
              <a:off x="8375904" y="240832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4"/>
                  </a:moveTo>
                  <a:lnTo>
                    <a:pt x="24982" y="6322"/>
                  </a:lnTo>
                  <a:lnTo>
                    <a:pt x="11977" y="1"/>
                  </a:lnTo>
                  <a:lnTo>
                    <a:pt x="1" y="8102"/>
                  </a:lnTo>
                  <a:lnTo>
                    <a:pt x="1030" y="22525"/>
                  </a:lnTo>
                  <a:lnTo>
                    <a:pt x="14034" y="28846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0" name="Google Shape;720;p18"/>
            <p:cNvSpPr/>
            <p:nvPr/>
          </p:nvSpPr>
          <p:spPr>
            <a:xfrm rot="-157512" flipH="1">
              <a:off x="7750020" y="224978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3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21" name="Google Shape;721;p18"/>
          <p:cNvSpPr txBox="1">
            <a:spLocks noGrp="1"/>
          </p:cNvSpPr>
          <p:nvPr>
            <p:ph type="title"/>
          </p:nvPr>
        </p:nvSpPr>
        <p:spPr>
          <a:xfrm>
            <a:off x="960000" y="2231333"/>
            <a:ext cx="5955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1"/>
          </p:nvPr>
        </p:nvSpPr>
        <p:spPr>
          <a:xfrm>
            <a:off x="960000" y="2994933"/>
            <a:ext cx="5955200" cy="1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naheim"/>
              <a:buChar char="◆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5900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19"/>
          <p:cNvSpPr txBox="1">
            <a:spLocks noGrp="1"/>
          </p:cNvSpPr>
          <p:nvPr>
            <p:ph type="title"/>
          </p:nvPr>
        </p:nvSpPr>
        <p:spPr>
          <a:xfrm>
            <a:off x="6702400" y="2668197"/>
            <a:ext cx="4210000" cy="76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5" name="Google Shape;725;p19"/>
          <p:cNvSpPr txBox="1">
            <a:spLocks noGrp="1"/>
          </p:cNvSpPr>
          <p:nvPr>
            <p:ph type="subTitle" idx="1"/>
          </p:nvPr>
        </p:nvSpPr>
        <p:spPr>
          <a:xfrm>
            <a:off x="6702700" y="3436179"/>
            <a:ext cx="421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26" name="Google Shape;726;p19"/>
          <p:cNvGrpSpPr/>
          <p:nvPr/>
        </p:nvGrpSpPr>
        <p:grpSpPr>
          <a:xfrm>
            <a:off x="9267723" y="-196008"/>
            <a:ext cx="3376967" cy="2509000"/>
            <a:chOff x="7221517" y="-507956"/>
            <a:chExt cx="2532725" cy="1881750"/>
          </a:xfrm>
        </p:grpSpPr>
        <p:sp>
          <p:nvSpPr>
            <p:cNvPr id="727" name="Google Shape;727;p19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8" name="Google Shape;728;p19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9" name="Google Shape;729;p19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0" name="Google Shape;730;p19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1" name="Google Shape;731;p19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2" name="Google Shape;732;p19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3" name="Google Shape;733;p19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4" name="Google Shape;734;p19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5" name="Google Shape;735;p19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6" name="Google Shape;736;p19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37" name="Google Shape;737;p19"/>
          <p:cNvGrpSpPr/>
          <p:nvPr/>
        </p:nvGrpSpPr>
        <p:grpSpPr>
          <a:xfrm>
            <a:off x="8532457" y="5017659"/>
            <a:ext cx="3376967" cy="2509000"/>
            <a:chOff x="7221517" y="-507956"/>
            <a:chExt cx="2532725" cy="1881750"/>
          </a:xfrm>
        </p:grpSpPr>
        <p:sp>
          <p:nvSpPr>
            <p:cNvPr id="738" name="Google Shape;738;p19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9" name="Google Shape;739;p19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0" name="Google Shape;740;p19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1" name="Google Shape;741;p19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2" name="Google Shape;742;p19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3" name="Google Shape;743;p19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4" name="Google Shape;744;p19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5" name="Google Shape;745;p19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6" name="Google Shape;746;p19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7" name="Google Shape;747;p19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3684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20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20"/>
          <p:cNvSpPr txBox="1">
            <a:spLocks noGrp="1"/>
          </p:cNvSpPr>
          <p:nvPr>
            <p:ph type="subTitle" idx="1"/>
          </p:nvPr>
        </p:nvSpPr>
        <p:spPr>
          <a:xfrm>
            <a:off x="5649247" y="4612296"/>
            <a:ext cx="3340800" cy="6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20"/>
          <p:cNvSpPr txBox="1">
            <a:spLocks noGrp="1"/>
          </p:cNvSpPr>
          <p:nvPr>
            <p:ph type="subTitle" idx="2"/>
          </p:nvPr>
        </p:nvSpPr>
        <p:spPr>
          <a:xfrm>
            <a:off x="3201951" y="2740863"/>
            <a:ext cx="3340800" cy="6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2" name="Google Shape;752;p20"/>
          <p:cNvSpPr txBox="1">
            <a:spLocks noGrp="1"/>
          </p:cNvSpPr>
          <p:nvPr>
            <p:ph type="subTitle" idx="3"/>
          </p:nvPr>
        </p:nvSpPr>
        <p:spPr>
          <a:xfrm>
            <a:off x="3201951" y="2131267"/>
            <a:ext cx="33408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53" name="Google Shape;753;p20"/>
          <p:cNvSpPr txBox="1">
            <a:spLocks noGrp="1"/>
          </p:cNvSpPr>
          <p:nvPr>
            <p:ph type="subTitle" idx="4"/>
          </p:nvPr>
        </p:nvSpPr>
        <p:spPr>
          <a:xfrm>
            <a:off x="5649251" y="4002700"/>
            <a:ext cx="33408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754" name="Google Shape;754;p20"/>
          <p:cNvGrpSpPr/>
          <p:nvPr/>
        </p:nvGrpSpPr>
        <p:grpSpPr>
          <a:xfrm rot="-121718">
            <a:off x="10012672" y="-498783"/>
            <a:ext cx="2615768" cy="3200059"/>
            <a:chOff x="108580" y="3135490"/>
            <a:chExt cx="1961773" cy="2399979"/>
          </a:xfrm>
        </p:grpSpPr>
        <p:sp>
          <p:nvSpPr>
            <p:cNvPr id="755" name="Google Shape;755;p20"/>
            <p:cNvSpPr/>
            <p:nvPr/>
          </p:nvSpPr>
          <p:spPr>
            <a:xfrm rot="-157512" flipH="1">
              <a:off x="1392148" y="3329544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6" name="Google Shape;756;p20"/>
            <p:cNvSpPr/>
            <p:nvPr/>
          </p:nvSpPr>
          <p:spPr>
            <a:xfrm rot="-157512" flipH="1">
              <a:off x="1064998" y="3864144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7" name="Google Shape;757;p20"/>
            <p:cNvSpPr/>
            <p:nvPr/>
          </p:nvSpPr>
          <p:spPr>
            <a:xfrm rot="-157512" flipH="1">
              <a:off x="1364223" y="440671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8" name="Google Shape;758;p20"/>
            <p:cNvSpPr/>
            <p:nvPr/>
          </p:nvSpPr>
          <p:spPr>
            <a:xfrm rot="-157512" flipH="1">
              <a:off x="119483" y="4382794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59" name="Google Shape;759;p20"/>
            <p:cNvGrpSpPr/>
            <p:nvPr/>
          </p:nvGrpSpPr>
          <p:grpSpPr>
            <a:xfrm>
              <a:off x="108580" y="3135490"/>
              <a:ext cx="1961773" cy="2399979"/>
              <a:chOff x="108580" y="3135490"/>
              <a:chExt cx="1961773" cy="2399979"/>
            </a:xfrm>
          </p:grpSpPr>
          <p:sp>
            <p:nvSpPr>
              <p:cNvPr id="760" name="Google Shape;760;p20"/>
              <p:cNvSpPr/>
              <p:nvPr/>
            </p:nvSpPr>
            <p:spPr>
              <a:xfrm rot="-157512" flipH="1">
                <a:off x="1376547" y="4265784"/>
                <a:ext cx="650167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5" fill="none" extrusionOk="0">
                    <a:moveTo>
                      <a:pt x="26008" y="20743"/>
                    </a:moveTo>
                    <a:lnTo>
                      <a:pt x="24980" y="6320"/>
                    </a:lnTo>
                    <a:lnTo>
                      <a:pt x="11975" y="1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1" name="Google Shape;761;p20"/>
              <p:cNvSpPr/>
              <p:nvPr/>
            </p:nvSpPr>
            <p:spPr>
              <a:xfrm rot="-157512" flipH="1">
                <a:off x="1077325" y="3715820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8" y="22525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20"/>
              <p:cNvSpPr/>
              <p:nvPr/>
            </p:nvSpPr>
            <p:spPr>
              <a:xfrm rot="-157512" flipH="1">
                <a:off x="1404013" y="3181711"/>
                <a:ext cx="650167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5" fill="none" extrusionOk="0">
                    <a:moveTo>
                      <a:pt x="26008" y="20744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20"/>
              <p:cNvSpPr/>
              <p:nvPr/>
            </p:nvSpPr>
            <p:spPr>
              <a:xfrm rot="-157512" flipH="1">
                <a:off x="451466" y="3699965"/>
                <a:ext cx="650167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5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4" name="Google Shape;764;p20"/>
              <p:cNvSpPr/>
              <p:nvPr/>
            </p:nvSpPr>
            <p:spPr>
              <a:xfrm rot="-157512" flipH="1">
                <a:off x="152244" y="3150001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4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5" name="Google Shape;765;p20"/>
              <p:cNvSpPr/>
              <p:nvPr/>
            </p:nvSpPr>
            <p:spPr>
              <a:xfrm rot="-157512" flipH="1">
                <a:off x="778129" y="3165856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9" y="20743"/>
                    </a:moveTo>
                    <a:lnTo>
                      <a:pt x="24981" y="6321"/>
                    </a:lnTo>
                    <a:lnTo>
                      <a:pt x="11976" y="1"/>
                    </a:lnTo>
                    <a:lnTo>
                      <a:pt x="1" y="8102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20"/>
              <p:cNvSpPr/>
              <p:nvPr/>
            </p:nvSpPr>
            <p:spPr>
              <a:xfrm rot="-157512" flipH="1">
                <a:off x="124753" y="4234050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09" y="20743"/>
                    </a:moveTo>
                    <a:lnTo>
                      <a:pt x="24980" y="6322"/>
                    </a:lnTo>
                    <a:lnTo>
                      <a:pt x="11976" y="1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3" y="28846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7" name="Google Shape;767;p20"/>
              <p:cNvSpPr/>
              <p:nvPr/>
            </p:nvSpPr>
            <p:spPr>
              <a:xfrm rot="-157512" flipH="1">
                <a:off x="423974" y="4784014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9" y="20743"/>
                    </a:moveTo>
                    <a:lnTo>
                      <a:pt x="24980" y="6322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9" y="22525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8" name="Google Shape;768;p20"/>
              <p:cNvSpPr/>
              <p:nvPr/>
            </p:nvSpPr>
            <p:spPr>
              <a:xfrm rot="-157512" flipH="1">
                <a:off x="1049859" y="4799893"/>
                <a:ext cx="650192" cy="72106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4" fill="none" extrusionOk="0">
                    <a:moveTo>
                      <a:pt x="26009" y="20743"/>
                    </a:moveTo>
                    <a:lnTo>
                      <a:pt x="24980" y="6320"/>
                    </a:lnTo>
                    <a:lnTo>
                      <a:pt x="11976" y="0"/>
                    </a:lnTo>
                    <a:lnTo>
                      <a:pt x="0" y="8101"/>
                    </a:lnTo>
                    <a:lnTo>
                      <a:pt x="1028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69" name="Google Shape;769;p20"/>
          <p:cNvGrpSpPr/>
          <p:nvPr/>
        </p:nvGrpSpPr>
        <p:grpSpPr>
          <a:xfrm rot="-121718">
            <a:off x="-248928" y="4428817"/>
            <a:ext cx="2615768" cy="3200059"/>
            <a:chOff x="108580" y="3135490"/>
            <a:chExt cx="1961773" cy="2399979"/>
          </a:xfrm>
        </p:grpSpPr>
        <p:sp>
          <p:nvSpPr>
            <p:cNvPr id="770" name="Google Shape;770;p20"/>
            <p:cNvSpPr/>
            <p:nvPr/>
          </p:nvSpPr>
          <p:spPr>
            <a:xfrm rot="-157512" flipH="1">
              <a:off x="1392148" y="3329544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1" name="Google Shape;771;p20"/>
            <p:cNvSpPr/>
            <p:nvPr/>
          </p:nvSpPr>
          <p:spPr>
            <a:xfrm rot="-157512" flipH="1">
              <a:off x="1064998" y="3864144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2" name="Google Shape;772;p20"/>
            <p:cNvSpPr/>
            <p:nvPr/>
          </p:nvSpPr>
          <p:spPr>
            <a:xfrm rot="-157512" flipH="1">
              <a:off x="1364223" y="440671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3" name="Google Shape;773;p20"/>
            <p:cNvSpPr/>
            <p:nvPr/>
          </p:nvSpPr>
          <p:spPr>
            <a:xfrm rot="-157512" flipH="1">
              <a:off x="119483" y="4382794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74" name="Google Shape;774;p20"/>
            <p:cNvGrpSpPr/>
            <p:nvPr/>
          </p:nvGrpSpPr>
          <p:grpSpPr>
            <a:xfrm>
              <a:off x="108580" y="3135490"/>
              <a:ext cx="1961773" cy="2399979"/>
              <a:chOff x="108580" y="3135490"/>
              <a:chExt cx="1961773" cy="2399979"/>
            </a:xfrm>
          </p:grpSpPr>
          <p:sp>
            <p:nvSpPr>
              <p:cNvPr id="775" name="Google Shape;775;p20"/>
              <p:cNvSpPr/>
              <p:nvPr/>
            </p:nvSpPr>
            <p:spPr>
              <a:xfrm rot="-157512" flipH="1">
                <a:off x="1376547" y="4265784"/>
                <a:ext cx="650167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5" fill="none" extrusionOk="0">
                    <a:moveTo>
                      <a:pt x="26008" y="20743"/>
                    </a:moveTo>
                    <a:lnTo>
                      <a:pt x="24980" y="6320"/>
                    </a:lnTo>
                    <a:lnTo>
                      <a:pt x="11975" y="1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6" name="Google Shape;776;p20"/>
              <p:cNvSpPr/>
              <p:nvPr/>
            </p:nvSpPr>
            <p:spPr>
              <a:xfrm rot="-157512" flipH="1">
                <a:off x="1077325" y="3715820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8" y="22525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7" name="Google Shape;777;p20"/>
              <p:cNvSpPr/>
              <p:nvPr/>
            </p:nvSpPr>
            <p:spPr>
              <a:xfrm rot="-157512" flipH="1">
                <a:off x="1404013" y="3181711"/>
                <a:ext cx="650167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5" fill="none" extrusionOk="0">
                    <a:moveTo>
                      <a:pt x="26008" y="20744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20"/>
              <p:cNvSpPr/>
              <p:nvPr/>
            </p:nvSpPr>
            <p:spPr>
              <a:xfrm rot="-157512" flipH="1">
                <a:off x="451466" y="3699965"/>
                <a:ext cx="650167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5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20"/>
              <p:cNvSpPr/>
              <p:nvPr/>
            </p:nvSpPr>
            <p:spPr>
              <a:xfrm rot="-157512" flipH="1">
                <a:off x="152244" y="3150001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4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20"/>
              <p:cNvSpPr/>
              <p:nvPr/>
            </p:nvSpPr>
            <p:spPr>
              <a:xfrm rot="-157512" flipH="1">
                <a:off x="778129" y="3165856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9" y="20743"/>
                    </a:moveTo>
                    <a:lnTo>
                      <a:pt x="24981" y="6321"/>
                    </a:lnTo>
                    <a:lnTo>
                      <a:pt x="11976" y="1"/>
                    </a:lnTo>
                    <a:lnTo>
                      <a:pt x="1" y="8102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1" name="Google Shape;781;p20"/>
              <p:cNvSpPr/>
              <p:nvPr/>
            </p:nvSpPr>
            <p:spPr>
              <a:xfrm rot="-157512" flipH="1">
                <a:off x="124753" y="4234050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09" y="20743"/>
                    </a:moveTo>
                    <a:lnTo>
                      <a:pt x="24980" y="6322"/>
                    </a:lnTo>
                    <a:lnTo>
                      <a:pt x="11976" y="1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3" y="28846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2" name="Google Shape;782;p20"/>
              <p:cNvSpPr/>
              <p:nvPr/>
            </p:nvSpPr>
            <p:spPr>
              <a:xfrm rot="-157512" flipH="1">
                <a:off x="423974" y="4784014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9" y="20743"/>
                    </a:moveTo>
                    <a:lnTo>
                      <a:pt x="24980" y="6322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9" y="22525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20"/>
              <p:cNvSpPr/>
              <p:nvPr/>
            </p:nvSpPr>
            <p:spPr>
              <a:xfrm rot="-157512" flipH="1">
                <a:off x="1049859" y="4799893"/>
                <a:ext cx="650192" cy="72106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4" fill="none" extrusionOk="0">
                    <a:moveTo>
                      <a:pt x="26009" y="20743"/>
                    </a:moveTo>
                    <a:lnTo>
                      <a:pt x="24980" y="6320"/>
                    </a:lnTo>
                    <a:lnTo>
                      <a:pt x="11976" y="0"/>
                    </a:lnTo>
                    <a:lnTo>
                      <a:pt x="0" y="8101"/>
                    </a:lnTo>
                    <a:lnTo>
                      <a:pt x="1028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67461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21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86" name="Google Shape;786;p21"/>
          <p:cNvSpPr txBox="1">
            <a:spLocks noGrp="1"/>
          </p:cNvSpPr>
          <p:nvPr>
            <p:ph type="subTitle" idx="1"/>
          </p:nvPr>
        </p:nvSpPr>
        <p:spPr>
          <a:xfrm>
            <a:off x="6728397" y="2095500"/>
            <a:ext cx="4511200" cy="37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◆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87" name="Google Shape;787;p21"/>
          <p:cNvSpPr txBox="1">
            <a:spLocks noGrp="1"/>
          </p:cNvSpPr>
          <p:nvPr>
            <p:ph type="subTitle" idx="2"/>
          </p:nvPr>
        </p:nvSpPr>
        <p:spPr>
          <a:xfrm>
            <a:off x="952633" y="2095500"/>
            <a:ext cx="4511200" cy="37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◆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788" name="Google Shape;788;p21"/>
          <p:cNvGrpSpPr/>
          <p:nvPr/>
        </p:nvGrpSpPr>
        <p:grpSpPr>
          <a:xfrm>
            <a:off x="9984290" y="-677275"/>
            <a:ext cx="3376967" cy="2509000"/>
            <a:chOff x="7221517" y="-507956"/>
            <a:chExt cx="2532725" cy="1881750"/>
          </a:xfrm>
        </p:grpSpPr>
        <p:sp>
          <p:nvSpPr>
            <p:cNvPr id="789" name="Google Shape;789;p21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0" name="Google Shape;790;p21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1" name="Google Shape;791;p21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2" name="Google Shape;792;p21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3" name="Google Shape;793;p21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4" name="Google Shape;794;p21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5" name="Google Shape;795;p21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6" name="Google Shape;796;p21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7" name="Google Shape;797;p21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8" name="Google Shape;798;p21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99" name="Google Shape;799;p21"/>
          <p:cNvGrpSpPr/>
          <p:nvPr/>
        </p:nvGrpSpPr>
        <p:grpSpPr>
          <a:xfrm flipH="1">
            <a:off x="-1293310" y="-677275"/>
            <a:ext cx="3376967" cy="2509000"/>
            <a:chOff x="7221517" y="-507956"/>
            <a:chExt cx="2532725" cy="1881750"/>
          </a:xfrm>
        </p:grpSpPr>
        <p:sp>
          <p:nvSpPr>
            <p:cNvPr id="800" name="Google Shape;800;p21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1" name="Google Shape;801;p21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2" name="Google Shape;802;p21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3" name="Google Shape;803;p21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4" name="Google Shape;804;p21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5" name="Google Shape;805;p21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6" name="Google Shape;806;p21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7" name="Google Shape;807;p21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8" name="Google Shape;808;p21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9" name="Google Shape;809;p21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5028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960000" y="3178984"/>
            <a:ext cx="98024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1995000"/>
            <a:ext cx="1842400" cy="112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2" name="Google Shape;102;p3"/>
          <p:cNvSpPr txBox="1">
            <a:spLocks noGrp="1"/>
          </p:cNvSpPr>
          <p:nvPr>
            <p:ph type="subTitle" idx="1"/>
          </p:nvPr>
        </p:nvSpPr>
        <p:spPr>
          <a:xfrm>
            <a:off x="960000" y="4363000"/>
            <a:ext cx="6756800" cy="5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3" name="Google Shape;103;p3"/>
          <p:cNvGrpSpPr/>
          <p:nvPr/>
        </p:nvGrpSpPr>
        <p:grpSpPr>
          <a:xfrm>
            <a:off x="6900919" y="3699702"/>
            <a:ext cx="6715020" cy="5484420"/>
            <a:chOff x="4780389" y="2513201"/>
            <a:chExt cx="5036265" cy="4113315"/>
          </a:xfrm>
        </p:grpSpPr>
        <p:grpSp>
          <p:nvGrpSpPr>
            <p:cNvPr id="104" name="Google Shape;104;p3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105" name="Google Shape;105;p3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6" name="Google Shape;106;p3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107" name="Google Shape;107;p3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108" name="Google Shape;108;p3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9" name="Google Shape;109;p3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0" name="Google Shape;110;p3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1" name="Google Shape;111;p3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2" name="Google Shape;112;p3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3" name="Google Shape;113;p3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4" name="Google Shape;114;p3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" name="Google Shape;115;p3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6" name="Google Shape;116;p3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7" name="Google Shape;117;p3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" name="Google Shape;118;p3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" name="Google Shape;119;p3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" name="Google Shape;120;p3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" name="Google Shape;121;p3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" name="Google Shape;122;p3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" name="Google Shape;123;p3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4" name="Google Shape;124;p3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5" name="Google Shape;125;p3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6" name="Google Shape;126;p3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" name="Google Shape;127;p3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8" name="Google Shape;128;p3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9" name="Google Shape;129;p3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" name="Google Shape;130;p3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1" name="Google Shape;131;p3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2" name="Google Shape;132;p3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3" name="Google Shape;133;p3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4" name="Google Shape;134;p3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5" name="Google Shape;135;p3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36" name="Google Shape;136;p3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7" name="Google Shape;137;p3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8" name="Google Shape;138;p3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9" name="Google Shape;139;p3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0" name="Google Shape;140;p3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1" name="Google Shape;141;p3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2" name="Google Shape;142;p3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3" name="Google Shape;143;p3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44" name="Google Shape;144;p3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3935453" y="-3610382"/>
            <a:ext cx="6715020" cy="5484420"/>
            <a:chOff x="4780389" y="2513201"/>
            <a:chExt cx="5036265" cy="4113315"/>
          </a:xfrm>
        </p:grpSpPr>
        <p:grpSp>
          <p:nvGrpSpPr>
            <p:cNvPr id="148" name="Google Shape;148;p3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149" name="Google Shape;149;p3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50" name="Google Shape;150;p3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151" name="Google Shape;151;p3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152" name="Google Shape;152;p3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3" name="Google Shape;153;p3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4" name="Google Shape;154;p3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5" name="Google Shape;155;p3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6" name="Google Shape;156;p3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7" name="Google Shape;157;p3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8" name="Google Shape;158;p3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9" name="Google Shape;159;p3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" name="Google Shape;160;p3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1" name="Google Shape;161;p3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2" name="Google Shape;162;p3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3" name="Google Shape;163;p3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4" name="Google Shape;164;p3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5" name="Google Shape;165;p3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6" name="Google Shape;166;p3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7" name="Google Shape;167;p3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8" name="Google Shape;168;p3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9" name="Google Shape;169;p3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0" name="Google Shape;170;p3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1" name="Google Shape;171;p3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2" name="Google Shape;172;p3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3" name="Google Shape;173;p3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4" name="Google Shape;174;p3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5" name="Google Shape;175;p3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6" name="Google Shape;176;p3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7" name="Google Shape;177;p3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8" name="Google Shape;178;p3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9" name="Google Shape;179;p3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80" name="Google Shape;180;p3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3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3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3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3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3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3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3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88" name="Google Shape;188;p3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5055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22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12" name="Google Shape;812;p22"/>
          <p:cNvSpPr txBox="1">
            <a:spLocks noGrp="1"/>
          </p:cNvSpPr>
          <p:nvPr>
            <p:ph type="subTitle" idx="1"/>
          </p:nvPr>
        </p:nvSpPr>
        <p:spPr>
          <a:xfrm>
            <a:off x="1235983" y="4241000"/>
            <a:ext cx="2793600" cy="11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3" name="Google Shape;813;p22"/>
          <p:cNvSpPr txBox="1">
            <a:spLocks noGrp="1"/>
          </p:cNvSpPr>
          <p:nvPr>
            <p:ph type="subTitle" idx="2"/>
          </p:nvPr>
        </p:nvSpPr>
        <p:spPr>
          <a:xfrm>
            <a:off x="4699199" y="4241000"/>
            <a:ext cx="2793600" cy="11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4" name="Google Shape;814;p22"/>
          <p:cNvSpPr txBox="1">
            <a:spLocks noGrp="1"/>
          </p:cNvSpPr>
          <p:nvPr>
            <p:ph type="subTitle" idx="3"/>
          </p:nvPr>
        </p:nvSpPr>
        <p:spPr>
          <a:xfrm>
            <a:off x="8162415" y="4241000"/>
            <a:ext cx="2793600" cy="11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5" name="Google Shape;815;p22"/>
          <p:cNvSpPr txBox="1">
            <a:spLocks noGrp="1"/>
          </p:cNvSpPr>
          <p:nvPr>
            <p:ph type="subTitle" idx="4"/>
          </p:nvPr>
        </p:nvSpPr>
        <p:spPr>
          <a:xfrm>
            <a:off x="1235983" y="3634900"/>
            <a:ext cx="27936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16" name="Google Shape;816;p22"/>
          <p:cNvSpPr txBox="1">
            <a:spLocks noGrp="1"/>
          </p:cNvSpPr>
          <p:nvPr>
            <p:ph type="subTitle" idx="5"/>
          </p:nvPr>
        </p:nvSpPr>
        <p:spPr>
          <a:xfrm>
            <a:off x="4699199" y="3634900"/>
            <a:ext cx="27936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17" name="Google Shape;817;p22"/>
          <p:cNvSpPr txBox="1">
            <a:spLocks noGrp="1"/>
          </p:cNvSpPr>
          <p:nvPr>
            <p:ph type="subTitle" idx="6"/>
          </p:nvPr>
        </p:nvSpPr>
        <p:spPr>
          <a:xfrm>
            <a:off x="8162415" y="3634900"/>
            <a:ext cx="27936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818" name="Google Shape;818;p22"/>
          <p:cNvGrpSpPr/>
          <p:nvPr/>
        </p:nvGrpSpPr>
        <p:grpSpPr>
          <a:xfrm>
            <a:off x="9628690" y="-677275"/>
            <a:ext cx="3376967" cy="2509000"/>
            <a:chOff x="7221517" y="-507956"/>
            <a:chExt cx="2532725" cy="1881750"/>
          </a:xfrm>
        </p:grpSpPr>
        <p:sp>
          <p:nvSpPr>
            <p:cNvPr id="819" name="Google Shape;819;p22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0" name="Google Shape;820;p22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1" name="Google Shape;821;p22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2" name="Google Shape;822;p22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3" name="Google Shape;823;p22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4" name="Google Shape;824;p22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5" name="Google Shape;825;p22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6" name="Google Shape;826;p22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7" name="Google Shape;827;p22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8" name="Google Shape;828;p22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29" name="Google Shape;829;p22"/>
          <p:cNvGrpSpPr/>
          <p:nvPr/>
        </p:nvGrpSpPr>
        <p:grpSpPr>
          <a:xfrm flipH="1">
            <a:off x="-1115510" y="-677275"/>
            <a:ext cx="3376967" cy="2509000"/>
            <a:chOff x="7221517" y="-507956"/>
            <a:chExt cx="2532725" cy="1881750"/>
          </a:xfrm>
        </p:grpSpPr>
        <p:sp>
          <p:nvSpPr>
            <p:cNvPr id="830" name="Google Shape;830;p22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1" name="Google Shape;831;p22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2" name="Google Shape;832;p22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3" name="Google Shape;833;p22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4" name="Google Shape;834;p22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5" name="Google Shape;835;p22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6" name="Google Shape;836;p22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7" name="Google Shape;837;p22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8" name="Google Shape;838;p22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9" name="Google Shape;839;p22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8667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23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23"/>
          <p:cNvSpPr txBox="1">
            <a:spLocks noGrp="1"/>
          </p:cNvSpPr>
          <p:nvPr>
            <p:ph type="subTitle" idx="1"/>
          </p:nvPr>
        </p:nvSpPr>
        <p:spPr>
          <a:xfrm>
            <a:off x="2340433" y="2939700"/>
            <a:ext cx="3460000" cy="6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23"/>
          <p:cNvSpPr txBox="1">
            <a:spLocks noGrp="1"/>
          </p:cNvSpPr>
          <p:nvPr>
            <p:ph type="subTitle" idx="2"/>
          </p:nvPr>
        </p:nvSpPr>
        <p:spPr>
          <a:xfrm>
            <a:off x="6391579" y="2939700"/>
            <a:ext cx="3460000" cy="6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4" name="Google Shape;844;p23"/>
          <p:cNvSpPr txBox="1">
            <a:spLocks noGrp="1"/>
          </p:cNvSpPr>
          <p:nvPr>
            <p:ph type="subTitle" idx="3"/>
          </p:nvPr>
        </p:nvSpPr>
        <p:spPr>
          <a:xfrm>
            <a:off x="2340433" y="4850900"/>
            <a:ext cx="3460000" cy="6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5" name="Google Shape;845;p23"/>
          <p:cNvSpPr txBox="1">
            <a:spLocks noGrp="1"/>
          </p:cNvSpPr>
          <p:nvPr>
            <p:ph type="subTitle" idx="4"/>
          </p:nvPr>
        </p:nvSpPr>
        <p:spPr>
          <a:xfrm>
            <a:off x="6391579" y="4850900"/>
            <a:ext cx="3460000" cy="6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6" name="Google Shape;846;p23"/>
          <p:cNvSpPr txBox="1">
            <a:spLocks noGrp="1"/>
          </p:cNvSpPr>
          <p:nvPr>
            <p:ph type="subTitle" idx="5"/>
          </p:nvPr>
        </p:nvSpPr>
        <p:spPr>
          <a:xfrm>
            <a:off x="2340433" y="2330100"/>
            <a:ext cx="34600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47" name="Google Shape;847;p23"/>
          <p:cNvSpPr txBox="1">
            <a:spLocks noGrp="1"/>
          </p:cNvSpPr>
          <p:nvPr>
            <p:ph type="subTitle" idx="6"/>
          </p:nvPr>
        </p:nvSpPr>
        <p:spPr>
          <a:xfrm>
            <a:off x="2340433" y="4241300"/>
            <a:ext cx="34600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48" name="Google Shape;848;p23"/>
          <p:cNvSpPr txBox="1">
            <a:spLocks noGrp="1"/>
          </p:cNvSpPr>
          <p:nvPr>
            <p:ph type="subTitle" idx="7"/>
          </p:nvPr>
        </p:nvSpPr>
        <p:spPr>
          <a:xfrm>
            <a:off x="6391573" y="2330100"/>
            <a:ext cx="34600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49" name="Google Shape;849;p23"/>
          <p:cNvSpPr txBox="1">
            <a:spLocks noGrp="1"/>
          </p:cNvSpPr>
          <p:nvPr>
            <p:ph type="subTitle" idx="8"/>
          </p:nvPr>
        </p:nvSpPr>
        <p:spPr>
          <a:xfrm>
            <a:off x="6391573" y="4241300"/>
            <a:ext cx="34600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850" name="Google Shape;850;p23"/>
          <p:cNvGrpSpPr/>
          <p:nvPr/>
        </p:nvGrpSpPr>
        <p:grpSpPr>
          <a:xfrm flipH="1">
            <a:off x="-1179010" y="-677275"/>
            <a:ext cx="3376967" cy="2509000"/>
            <a:chOff x="7221517" y="-507956"/>
            <a:chExt cx="2532725" cy="1881750"/>
          </a:xfrm>
        </p:grpSpPr>
        <p:sp>
          <p:nvSpPr>
            <p:cNvPr id="851" name="Google Shape;851;p23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2" name="Google Shape;852;p23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3" name="Google Shape;853;p23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4" name="Google Shape;854;p23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5" name="Google Shape;855;p23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6" name="Google Shape;856;p23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7" name="Google Shape;857;p23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8" name="Google Shape;858;p23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9" name="Google Shape;859;p23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0" name="Google Shape;860;p23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61" name="Google Shape;861;p23"/>
          <p:cNvGrpSpPr/>
          <p:nvPr/>
        </p:nvGrpSpPr>
        <p:grpSpPr>
          <a:xfrm flipH="1">
            <a:off x="9895390" y="5456825"/>
            <a:ext cx="3376967" cy="2509000"/>
            <a:chOff x="7221517" y="-507956"/>
            <a:chExt cx="2532725" cy="1881750"/>
          </a:xfrm>
        </p:grpSpPr>
        <p:sp>
          <p:nvSpPr>
            <p:cNvPr id="862" name="Google Shape;862;p23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3" name="Google Shape;863;p23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4" name="Google Shape;864;p23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5" name="Google Shape;865;p23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6" name="Google Shape;866;p23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7" name="Google Shape;867;p23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8" name="Google Shape;868;p23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9" name="Google Shape;869;p23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0" name="Google Shape;870;p23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1" name="Google Shape;871;p23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6604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3" name="Google Shape;873;p24"/>
          <p:cNvPicPr preferRelativeResize="0"/>
          <p:nvPr/>
        </p:nvPicPr>
        <p:blipFill rotWithShape="1">
          <a:blip r:embed="rId2">
            <a:alphaModFix/>
          </a:blip>
          <a:srcRect l="24331" t="5721" r="23342" b="4591"/>
          <a:stretch/>
        </p:blipFill>
        <p:spPr>
          <a:xfrm rot="2268302">
            <a:off x="10127016" y="-581401"/>
            <a:ext cx="2476499" cy="2387599"/>
          </a:xfrm>
          <a:prstGeom prst="rect">
            <a:avLst/>
          </a:prstGeom>
          <a:noFill/>
          <a:ln>
            <a:noFill/>
          </a:ln>
        </p:spPr>
      </p:pic>
      <p:sp>
        <p:nvSpPr>
          <p:cNvPr id="874" name="Google Shape;874;p24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75" name="Google Shape;875;p24"/>
          <p:cNvSpPr txBox="1">
            <a:spLocks noGrp="1"/>
          </p:cNvSpPr>
          <p:nvPr>
            <p:ph type="subTitle" idx="1"/>
          </p:nvPr>
        </p:nvSpPr>
        <p:spPr>
          <a:xfrm>
            <a:off x="1480273" y="2924233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6" name="Google Shape;876;p24"/>
          <p:cNvSpPr txBox="1">
            <a:spLocks noGrp="1"/>
          </p:cNvSpPr>
          <p:nvPr>
            <p:ph type="subTitle" idx="2"/>
          </p:nvPr>
        </p:nvSpPr>
        <p:spPr>
          <a:xfrm>
            <a:off x="4773400" y="2924233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7" name="Google Shape;877;p24"/>
          <p:cNvSpPr txBox="1">
            <a:spLocks noGrp="1"/>
          </p:cNvSpPr>
          <p:nvPr>
            <p:ph type="subTitle" idx="3"/>
          </p:nvPr>
        </p:nvSpPr>
        <p:spPr>
          <a:xfrm>
            <a:off x="1480273" y="4937033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8" name="Google Shape;878;p24"/>
          <p:cNvSpPr txBox="1">
            <a:spLocks noGrp="1"/>
          </p:cNvSpPr>
          <p:nvPr>
            <p:ph type="subTitle" idx="4"/>
          </p:nvPr>
        </p:nvSpPr>
        <p:spPr>
          <a:xfrm>
            <a:off x="4773400" y="4937033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9" name="Google Shape;879;p24"/>
          <p:cNvSpPr txBox="1">
            <a:spLocks noGrp="1"/>
          </p:cNvSpPr>
          <p:nvPr>
            <p:ph type="subTitle" idx="5"/>
          </p:nvPr>
        </p:nvSpPr>
        <p:spPr>
          <a:xfrm>
            <a:off x="8066527" y="2924233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0" name="Google Shape;880;p24"/>
          <p:cNvSpPr txBox="1">
            <a:spLocks noGrp="1"/>
          </p:cNvSpPr>
          <p:nvPr>
            <p:ph type="subTitle" idx="6"/>
          </p:nvPr>
        </p:nvSpPr>
        <p:spPr>
          <a:xfrm>
            <a:off x="8066527" y="4937033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1" name="Google Shape;881;p24"/>
          <p:cNvSpPr txBox="1">
            <a:spLocks noGrp="1"/>
          </p:cNvSpPr>
          <p:nvPr>
            <p:ph type="subTitle" idx="7"/>
          </p:nvPr>
        </p:nvSpPr>
        <p:spPr>
          <a:xfrm>
            <a:off x="1481473" y="2314617"/>
            <a:ext cx="26456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82" name="Google Shape;882;p24"/>
          <p:cNvSpPr txBox="1">
            <a:spLocks noGrp="1"/>
          </p:cNvSpPr>
          <p:nvPr>
            <p:ph type="subTitle" idx="8"/>
          </p:nvPr>
        </p:nvSpPr>
        <p:spPr>
          <a:xfrm>
            <a:off x="4774600" y="2314617"/>
            <a:ext cx="26456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83" name="Google Shape;883;p24"/>
          <p:cNvSpPr txBox="1">
            <a:spLocks noGrp="1"/>
          </p:cNvSpPr>
          <p:nvPr>
            <p:ph type="subTitle" idx="9"/>
          </p:nvPr>
        </p:nvSpPr>
        <p:spPr>
          <a:xfrm>
            <a:off x="8067727" y="2314617"/>
            <a:ext cx="26456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84" name="Google Shape;884;p24"/>
          <p:cNvSpPr txBox="1">
            <a:spLocks noGrp="1"/>
          </p:cNvSpPr>
          <p:nvPr>
            <p:ph type="subTitle" idx="13"/>
          </p:nvPr>
        </p:nvSpPr>
        <p:spPr>
          <a:xfrm>
            <a:off x="1481473" y="4327433"/>
            <a:ext cx="26456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85" name="Google Shape;885;p24"/>
          <p:cNvSpPr txBox="1">
            <a:spLocks noGrp="1"/>
          </p:cNvSpPr>
          <p:nvPr>
            <p:ph type="subTitle" idx="14"/>
          </p:nvPr>
        </p:nvSpPr>
        <p:spPr>
          <a:xfrm>
            <a:off x="4774600" y="4327433"/>
            <a:ext cx="26456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86" name="Google Shape;886;p24"/>
          <p:cNvSpPr txBox="1">
            <a:spLocks noGrp="1"/>
          </p:cNvSpPr>
          <p:nvPr>
            <p:ph type="subTitle" idx="15"/>
          </p:nvPr>
        </p:nvSpPr>
        <p:spPr>
          <a:xfrm>
            <a:off x="8067727" y="4327433"/>
            <a:ext cx="26456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887" name="Google Shape;887;p24"/>
          <p:cNvGrpSpPr/>
          <p:nvPr/>
        </p:nvGrpSpPr>
        <p:grpSpPr>
          <a:xfrm flipH="1">
            <a:off x="-1179010" y="-677275"/>
            <a:ext cx="3376967" cy="2509000"/>
            <a:chOff x="7221517" y="-507956"/>
            <a:chExt cx="2532725" cy="1881750"/>
          </a:xfrm>
        </p:grpSpPr>
        <p:sp>
          <p:nvSpPr>
            <p:cNvPr id="888" name="Google Shape;888;p24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9" name="Google Shape;889;p24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0" name="Google Shape;890;p24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1" name="Google Shape;891;p24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2" name="Google Shape;892;p24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3" name="Google Shape;893;p24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4" name="Google Shape;894;p24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5" name="Google Shape;895;p24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6" name="Google Shape;896;p24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7" name="Google Shape;897;p24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8" name="Google Shape;898;p24"/>
          <p:cNvGrpSpPr/>
          <p:nvPr/>
        </p:nvGrpSpPr>
        <p:grpSpPr>
          <a:xfrm flipH="1">
            <a:off x="9895390" y="5456825"/>
            <a:ext cx="3376967" cy="2509000"/>
            <a:chOff x="7221517" y="-507956"/>
            <a:chExt cx="2532725" cy="1881750"/>
          </a:xfrm>
        </p:grpSpPr>
        <p:sp>
          <p:nvSpPr>
            <p:cNvPr id="899" name="Google Shape;899;p24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0" name="Google Shape;900;p24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1" name="Google Shape;901;p24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2" name="Google Shape;902;p24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3" name="Google Shape;903;p24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4" name="Google Shape;904;p24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5" name="Google Shape;905;p24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6" name="Google Shape;906;p24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7" name="Google Shape;907;p24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8" name="Google Shape;908;p24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74620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2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911" name="Google Shape;911;p25"/>
          <p:cNvGrpSpPr/>
          <p:nvPr/>
        </p:nvGrpSpPr>
        <p:grpSpPr>
          <a:xfrm>
            <a:off x="9984290" y="-677275"/>
            <a:ext cx="3376967" cy="2509000"/>
            <a:chOff x="7221517" y="-507956"/>
            <a:chExt cx="2532725" cy="1881750"/>
          </a:xfrm>
        </p:grpSpPr>
        <p:sp>
          <p:nvSpPr>
            <p:cNvPr id="912" name="Google Shape;912;p25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3" name="Google Shape;913;p25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4" name="Google Shape;914;p25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5" name="Google Shape;915;p25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6" name="Google Shape;916;p25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7" name="Google Shape;917;p25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8" name="Google Shape;918;p25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9" name="Google Shape;919;p25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0" name="Google Shape;920;p25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1" name="Google Shape;921;p25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3681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2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grpSp>
        <p:nvGrpSpPr>
          <p:cNvPr id="924" name="Google Shape;924;p26"/>
          <p:cNvGrpSpPr/>
          <p:nvPr/>
        </p:nvGrpSpPr>
        <p:grpSpPr>
          <a:xfrm rot="10800000">
            <a:off x="9628690" y="-1789675"/>
            <a:ext cx="3376967" cy="2509000"/>
            <a:chOff x="7221517" y="-507956"/>
            <a:chExt cx="2532725" cy="1881750"/>
          </a:xfrm>
        </p:grpSpPr>
        <p:sp>
          <p:nvSpPr>
            <p:cNvPr id="925" name="Google Shape;925;p26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6" name="Google Shape;926;p26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7" name="Google Shape;927;p26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8" name="Google Shape;928;p26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9" name="Google Shape;929;p26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0" name="Google Shape;930;p26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1" name="Google Shape;931;p26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2" name="Google Shape;932;p26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3" name="Google Shape;933;p26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4" name="Google Shape;934;p26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35" name="Google Shape;935;p26"/>
          <p:cNvGrpSpPr/>
          <p:nvPr/>
        </p:nvGrpSpPr>
        <p:grpSpPr>
          <a:xfrm rot="10800000" flipH="1">
            <a:off x="-620210" y="-1789675"/>
            <a:ext cx="3376967" cy="2509000"/>
            <a:chOff x="7221517" y="-507956"/>
            <a:chExt cx="2532725" cy="1881750"/>
          </a:xfrm>
        </p:grpSpPr>
        <p:sp>
          <p:nvSpPr>
            <p:cNvPr id="936" name="Google Shape;936;p26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7" name="Google Shape;937;p26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8" name="Google Shape;938;p26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9" name="Google Shape;939;p26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0" name="Google Shape;940;p26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1" name="Google Shape;941;p26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2" name="Google Shape;942;p26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3" name="Google Shape;943;p26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4" name="Google Shape;944;p26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5" name="Google Shape;945;p26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3225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7"/>
          <p:cNvSpPr txBox="1">
            <a:spLocks noGrp="1"/>
          </p:cNvSpPr>
          <p:nvPr>
            <p:ph type="title" hasCustomPrompt="1"/>
          </p:nvPr>
        </p:nvSpPr>
        <p:spPr>
          <a:xfrm>
            <a:off x="950951" y="893633"/>
            <a:ext cx="62624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48" name="Google Shape;948;p27"/>
          <p:cNvSpPr txBox="1">
            <a:spLocks noGrp="1"/>
          </p:cNvSpPr>
          <p:nvPr>
            <p:ph type="subTitle" idx="1"/>
          </p:nvPr>
        </p:nvSpPr>
        <p:spPr>
          <a:xfrm>
            <a:off x="950951" y="1918836"/>
            <a:ext cx="6262400" cy="4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949" name="Google Shape;949;p27"/>
          <p:cNvSpPr txBox="1">
            <a:spLocks noGrp="1"/>
          </p:cNvSpPr>
          <p:nvPr>
            <p:ph type="title" idx="2" hasCustomPrompt="1"/>
          </p:nvPr>
        </p:nvSpPr>
        <p:spPr>
          <a:xfrm>
            <a:off x="4978617" y="2759733"/>
            <a:ext cx="62624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50" name="Google Shape;950;p27"/>
          <p:cNvSpPr txBox="1">
            <a:spLocks noGrp="1"/>
          </p:cNvSpPr>
          <p:nvPr>
            <p:ph type="subTitle" idx="3"/>
          </p:nvPr>
        </p:nvSpPr>
        <p:spPr>
          <a:xfrm>
            <a:off x="4978617" y="3784944"/>
            <a:ext cx="6262400" cy="4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951" name="Google Shape;951;p27"/>
          <p:cNvSpPr txBox="1">
            <a:spLocks noGrp="1"/>
          </p:cNvSpPr>
          <p:nvPr>
            <p:ph type="title" idx="4" hasCustomPrompt="1"/>
          </p:nvPr>
        </p:nvSpPr>
        <p:spPr>
          <a:xfrm>
            <a:off x="950951" y="4625833"/>
            <a:ext cx="62624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52" name="Google Shape;952;p27"/>
          <p:cNvSpPr txBox="1">
            <a:spLocks noGrp="1"/>
          </p:cNvSpPr>
          <p:nvPr>
            <p:ph type="subTitle" idx="5"/>
          </p:nvPr>
        </p:nvSpPr>
        <p:spPr>
          <a:xfrm>
            <a:off x="950951" y="5651053"/>
            <a:ext cx="6262400" cy="4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grpSp>
        <p:nvGrpSpPr>
          <p:cNvPr id="953" name="Google Shape;953;p27"/>
          <p:cNvGrpSpPr/>
          <p:nvPr/>
        </p:nvGrpSpPr>
        <p:grpSpPr>
          <a:xfrm rot="10800000">
            <a:off x="8815023" y="4700025"/>
            <a:ext cx="3376967" cy="2509000"/>
            <a:chOff x="7221517" y="-507956"/>
            <a:chExt cx="2532725" cy="1881750"/>
          </a:xfrm>
        </p:grpSpPr>
        <p:sp>
          <p:nvSpPr>
            <p:cNvPr id="954" name="Google Shape;954;p27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5" name="Google Shape;955;p27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6" name="Google Shape;956;p27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7" name="Google Shape;957;p27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8" name="Google Shape;958;p27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9" name="Google Shape;959;p27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0" name="Google Shape;960;p27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1" name="Google Shape;961;p27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2" name="Google Shape;962;p27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3" name="Google Shape;963;p27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64" name="Google Shape;964;p27"/>
          <p:cNvGrpSpPr/>
          <p:nvPr/>
        </p:nvGrpSpPr>
        <p:grpSpPr>
          <a:xfrm>
            <a:off x="9438190" y="-341875"/>
            <a:ext cx="3376967" cy="2509000"/>
            <a:chOff x="7221517" y="-507956"/>
            <a:chExt cx="2532725" cy="1881750"/>
          </a:xfrm>
        </p:grpSpPr>
        <p:sp>
          <p:nvSpPr>
            <p:cNvPr id="965" name="Google Shape;965;p27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6" name="Google Shape;966;p27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7" name="Google Shape;967;p27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8" name="Google Shape;968;p27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9" name="Google Shape;969;p27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0" name="Google Shape;970;p27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1" name="Google Shape;971;p27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2" name="Google Shape;972;p27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3" name="Google Shape;973;p27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27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7224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28"/>
          <p:cNvSpPr txBox="1">
            <a:spLocks noGrp="1"/>
          </p:cNvSpPr>
          <p:nvPr>
            <p:ph type="title" hasCustomPrompt="1"/>
          </p:nvPr>
        </p:nvSpPr>
        <p:spPr>
          <a:xfrm>
            <a:off x="1600767" y="3274899"/>
            <a:ext cx="1865200" cy="60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77" name="Google Shape;977;p28"/>
          <p:cNvSpPr txBox="1">
            <a:spLocks noGrp="1"/>
          </p:cNvSpPr>
          <p:nvPr>
            <p:ph type="subTitle" idx="1"/>
          </p:nvPr>
        </p:nvSpPr>
        <p:spPr>
          <a:xfrm>
            <a:off x="950967" y="5083301"/>
            <a:ext cx="3164800" cy="9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978" name="Google Shape;978;p28"/>
          <p:cNvSpPr txBox="1">
            <a:spLocks noGrp="1"/>
          </p:cNvSpPr>
          <p:nvPr>
            <p:ph type="subTitle" idx="2"/>
          </p:nvPr>
        </p:nvSpPr>
        <p:spPr>
          <a:xfrm>
            <a:off x="950967" y="4548179"/>
            <a:ext cx="31648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79" name="Google Shape;979;p28"/>
          <p:cNvSpPr txBox="1">
            <a:spLocks noGrp="1"/>
          </p:cNvSpPr>
          <p:nvPr>
            <p:ph type="title" idx="3" hasCustomPrompt="1"/>
          </p:nvPr>
        </p:nvSpPr>
        <p:spPr>
          <a:xfrm>
            <a:off x="5159647" y="3274899"/>
            <a:ext cx="1863600" cy="60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80" name="Google Shape;980;p28"/>
          <p:cNvSpPr txBox="1">
            <a:spLocks noGrp="1"/>
          </p:cNvSpPr>
          <p:nvPr>
            <p:ph type="subTitle" idx="4"/>
          </p:nvPr>
        </p:nvSpPr>
        <p:spPr>
          <a:xfrm>
            <a:off x="4509049" y="5083301"/>
            <a:ext cx="3164800" cy="9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981" name="Google Shape;981;p28"/>
          <p:cNvSpPr txBox="1">
            <a:spLocks noGrp="1"/>
          </p:cNvSpPr>
          <p:nvPr>
            <p:ph type="subTitle" idx="5"/>
          </p:nvPr>
        </p:nvSpPr>
        <p:spPr>
          <a:xfrm>
            <a:off x="4509047" y="4548179"/>
            <a:ext cx="31648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82" name="Google Shape;982;p28"/>
          <p:cNvSpPr txBox="1">
            <a:spLocks noGrp="1"/>
          </p:cNvSpPr>
          <p:nvPr>
            <p:ph type="title" idx="6" hasCustomPrompt="1"/>
          </p:nvPr>
        </p:nvSpPr>
        <p:spPr>
          <a:xfrm>
            <a:off x="8717728" y="3274899"/>
            <a:ext cx="1863600" cy="60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83" name="Google Shape;983;p28"/>
          <p:cNvSpPr txBox="1">
            <a:spLocks noGrp="1"/>
          </p:cNvSpPr>
          <p:nvPr>
            <p:ph type="subTitle" idx="7"/>
          </p:nvPr>
        </p:nvSpPr>
        <p:spPr>
          <a:xfrm>
            <a:off x="8067132" y="5083301"/>
            <a:ext cx="3164800" cy="9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984" name="Google Shape;984;p28"/>
          <p:cNvSpPr txBox="1">
            <a:spLocks noGrp="1"/>
          </p:cNvSpPr>
          <p:nvPr>
            <p:ph type="subTitle" idx="8"/>
          </p:nvPr>
        </p:nvSpPr>
        <p:spPr>
          <a:xfrm>
            <a:off x="8067128" y="4548179"/>
            <a:ext cx="31648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85" name="Google Shape;985;p28"/>
          <p:cNvSpPr txBox="1">
            <a:spLocks noGrp="1"/>
          </p:cNvSpPr>
          <p:nvPr>
            <p:ph type="title" idx="9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986" name="Google Shape;986;p28"/>
          <p:cNvGrpSpPr/>
          <p:nvPr/>
        </p:nvGrpSpPr>
        <p:grpSpPr>
          <a:xfrm rot="-10638711">
            <a:off x="-3166297" y="-461153"/>
            <a:ext cx="4647065" cy="1818028"/>
            <a:chOff x="5000328" y="4413931"/>
            <a:chExt cx="3485298" cy="1363521"/>
          </a:xfrm>
        </p:grpSpPr>
        <p:grpSp>
          <p:nvGrpSpPr>
            <p:cNvPr id="987" name="Google Shape;987;p28"/>
            <p:cNvGrpSpPr/>
            <p:nvPr/>
          </p:nvGrpSpPr>
          <p:grpSpPr>
            <a:xfrm>
              <a:off x="5000328" y="4413931"/>
              <a:ext cx="3485298" cy="1363521"/>
              <a:chOff x="4151828" y="2626856"/>
              <a:chExt cx="3485298" cy="1363521"/>
            </a:xfrm>
          </p:grpSpPr>
          <p:sp>
            <p:nvSpPr>
              <p:cNvPr id="988" name="Google Shape;988;p28"/>
              <p:cNvSpPr/>
              <p:nvPr/>
            </p:nvSpPr>
            <p:spPr>
              <a:xfrm rot="157512">
                <a:off x="4467198" y="2704787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10" y="20743"/>
                    </a:moveTo>
                    <a:lnTo>
                      <a:pt x="24982" y="6322"/>
                    </a:lnTo>
                    <a:lnTo>
                      <a:pt x="11977" y="1"/>
                    </a:lnTo>
                    <a:lnTo>
                      <a:pt x="1" y="8103"/>
                    </a:lnTo>
                    <a:lnTo>
                      <a:pt x="1030" y="22525"/>
                    </a:lnTo>
                    <a:lnTo>
                      <a:pt x="14033" y="28846"/>
                    </a:lnTo>
                    <a:close/>
                  </a:path>
                </a:pathLst>
              </a:custGeom>
              <a:solidFill>
                <a:schemeClr val="dk2"/>
              </a:solidFill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9" name="Google Shape;989;p28"/>
              <p:cNvSpPr/>
              <p:nvPr/>
            </p:nvSpPr>
            <p:spPr>
              <a:xfrm rot="157512">
                <a:off x="5093107" y="2688958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3"/>
                    </a:moveTo>
                    <a:lnTo>
                      <a:pt x="24980" y="6320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solidFill>
                <a:schemeClr val="dk2"/>
              </a:solidFill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0" name="Google Shape;990;p28"/>
              <p:cNvSpPr/>
              <p:nvPr/>
            </p:nvSpPr>
            <p:spPr>
              <a:xfrm rot="157512">
                <a:off x="5718992" y="2673103"/>
                <a:ext cx="650192" cy="72106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4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0" y="8101"/>
                    </a:lnTo>
                    <a:lnTo>
                      <a:pt x="1028" y="22524"/>
                    </a:lnTo>
                    <a:lnTo>
                      <a:pt x="14033" y="28844"/>
                    </a:lnTo>
                    <a:close/>
                  </a:path>
                </a:pathLst>
              </a:custGeom>
              <a:solidFill>
                <a:schemeClr val="dk2"/>
              </a:solidFill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1" name="Google Shape;991;p28"/>
              <p:cNvSpPr/>
              <p:nvPr/>
            </p:nvSpPr>
            <p:spPr>
              <a:xfrm rot="157512">
                <a:off x="6344876" y="2657223"/>
                <a:ext cx="65016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6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5" y="1"/>
                    </a:lnTo>
                    <a:lnTo>
                      <a:pt x="0" y="8103"/>
                    </a:lnTo>
                    <a:lnTo>
                      <a:pt x="1028" y="22525"/>
                    </a:lnTo>
                    <a:lnTo>
                      <a:pt x="14032" y="28845"/>
                    </a:lnTo>
                    <a:close/>
                  </a:path>
                </a:pathLst>
              </a:custGeom>
              <a:solidFill>
                <a:schemeClr val="dk2"/>
              </a:solidFill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2" name="Google Shape;992;p28"/>
              <p:cNvSpPr/>
              <p:nvPr/>
            </p:nvSpPr>
            <p:spPr>
              <a:xfrm rot="157512">
                <a:off x="6970736" y="2641369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10" y="20743"/>
                    </a:moveTo>
                    <a:lnTo>
                      <a:pt x="24981" y="6321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4"/>
                    </a:lnTo>
                    <a:lnTo>
                      <a:pt x="14033" y="28845"/>
                    </a:lnTo>
                    <a:close/>
                  </a:path>
                </a:pathLst>
              </a:custGeom>
              <a:solidFill>
                <a:schemeClr val="dk2"/>
              </a:solidFill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28"/>
              <p:cNvSpPr/>
              <p:nvPr/>
            </p:nvSpPr>
            <p:spPr>
              <a:xfrm rot="157512">
                <a:off x="4168001" y="3254751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09" y="20744"/>
                    </a:moveTo>
                    <a:lnTo>
                      <a:pt x="24980" y="6322"/>
                    </a:lnTo>
                    <a:lnTo>
                      <a:pt x="11977" y="1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4" y="28846"/>
                    </a:lnTo>
                    <a:close/>
                  </a:path>
                </a:pathLst>
              </a:custGeom>
              <a:solidFill>
                <a:schemeClr val="dk2"/>
              </a:solidFill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4" name="Google Shape;994;p28"/>
              <p:cNvSpPr/>
              <p:nvPr/>
            </p:nvSpPr>
            <p:spPr>
              <a:xfrm rot="157512">
                <a:off x="4793885" y="3238896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9" y="20743"/>
                    </a:moveTo>
                    <a:lnTo>
                      <a:pt x="24981" y="6321"/>
                    </a:lnTo>
                    <a:lnTo>
                      <a:pt x="11977" y="0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solidFill>
                <a:schemeClr val="dk2"/>
              </a:solidFill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5" name="Google Shape;995;p28"/>
              <p:cNvSpPr/>
              <p:nvPr/>
            </p:nvSpPr>
            <p:spPr>
              <a:xfrm rot="157512">
                <a:off x="5419770" y="3223067"/>
                <a:ext cx="650192" cy="72106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4" fill="none" extrusionOk="0">
                    <a:moveTo>
                      <a:pt x="26009" y="20743"/>
                    </a:moveTo>
                    <a:lnTo>
                      <a:pt x="24981" y="6320"/>
                    </a:lnTo>
                    <a:lnTo>
                      <a:pt x="11976" y="0"/>
                    </a:lnTo>
                    <a:lnTo>
                      <a:pt x="1" y="8101"/>
                    </a:lnTo>
                    <a:lnTo>
                      <a:pt x="1029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solidFill>
                <a:schemeClr val="dk2"/>
              </a:solidFill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28"/>
              <p:cNvSpPr/>
              <p:nvPr/>
            </p:nvSpPr>
            <p:spPr>
              <a:xfrm rot="157512">
                <a:off x="6045654" y="3207187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1" y="8102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solidFill>
                <a:schemeClr val="dk2"/>
              </a:solidFill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997" name="Google Shape;997;p28"/>
            <p:cNvSpPr/>
            <p:nvPr/>
          </p:nvSpPr>
          <p:spPr>
            <a:xfrm rot="157512">
              <a:off x="8124633" y="5115580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8" name="Google Shape;998;p28"/>
            <p:cNvSpPr/>
            <p:nvPr/>
          </p:nvSpPr>
          <p:spPr>
            <a:xfrm rot="157512">
              <a:off x="6574005" y="5703526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9" name="Google Shape;999;p28"/>
            <p:cNvSpPr/>
            <p:nvPr/>
          </p:nvSpPr>
          <p:spPr>
            <a:xfrm rot="157512">
              <a:off x="5929801" y="4996682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2" y="0"/>
                  </a:moveTo>
                  <a:cubicBezTo>
                    <a:pt x="511" y="0"/>
                    <a:pt x="1" y="510"/>
                    <a:pt x="1" y="1140"/>
                  </a:cubicBezTo>
                  <a:cubicBezTo>
                    <a:pt x="1" y="1771"/>
                    <a:pt x="511" y="2281"/>
                    <a:pt x="1142" y="2281"/>
                  </a:cubicBezTo>
                  <a:cubicBezTo>
                    <a:pt x="1772" y="2281"/>
                    <a:pt x="2283" y="1771"/>
                    <a:pt x="2283" y="1140"/>
                  </a:cubicBezTo>
                  <a:cubicBezTo>
                    <a:pt x="2283" y="510"/>
                    <a:pt x="1772" y="0"/>
                    <a:pt x="11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97196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29"/>
          <p:cNvSpPr txBox="1">
            <a:spLocks noGrp="1"/>
          </p:cNvSpPr>
          <p:nvPr>
            <p:ph type="title"/>
          </p:nvPr>
        </p:nvSpPr>
        <p:spPr>
          <a:xfrm>
            <a:off x="3130584" y="1050400"/>
            <a:ext cx="5930800" cy="1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8666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02" name="Google Shape;1002;p29"/>
          <p:cNvSpPr txBox="1">
            <a:spLocks noGrp="1"/>
          </p:cNvSpPr>
          <p:nvPr>
            <p:ph type="subTitle" idx="1"/>
          </p:nvPr>
        </p:nvSpPr>
        <p:spPr>
          <a:xfrm>
            <a:off x="3130533" y="2462000"/>
            <a:ext cx="5930800" cy="1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3" name="Google Shape;1003;p29"/>
          <p:cNvSpPr txBox="1"/>
          <p:nvPr/>
        </p:nvSpPr>
        <p:spPr>
          <a:xfrm>
            <a:off x="2255267" y="4815933"/>
            <a:ext cx="7681200" cy="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CREDITS:</a:t>
            </a:r>
            <a:r>
              <a:rPr lang="en" sz="1600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This presentation template was created by </a:t>
            </a:r>
            <a:r>
              <a:rPr lang="en" sz="1600" b="1" kern="0">
                <a:solidFill>
                  <a:srgbClr val="FFFFFF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and includes icons by </a:t>
            </a:r>
            <a:r>
              <a:rPr lang="en" sz="1600" b="1" kern="0">
                <a:solidFill>
                  <a:srgbClr val="FFFFFF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and infographics &amp; images by </a:t>
            </a:r>
            <a:r>
              <a:rPr lang="en" sz="1600" b="1" kern="0">
                <a:solidFill>
                  <a:srgbClr val="FFFFFF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600" b="1" ker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04" name="Google Shape;1004;p29"/>
          <p:cNvGrpSpPr/>
          <p:nvPr/>
        </p:nvGrpSpPr>
        <p:grpSpPr>
          <a:xfrm>
            <a:off x="9830386" y="1448035"/>
            <a:ext cx="6715020" cy="5484420"/>
            <a:chOff x="4780389" y="2513201"/>
            <a:chExt cx="5036265" cy="4113315"/>
          </a:xfrm>
        </p:grpSpPr>
        <p:grpSp>
          <p:nvGrpSpPr>
            <p:cNvPr id="1005" name="Google Shape;1005;p29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1006" name="Google Shape;1006;p29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07" name="Google Shape;1007;p29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1008" name="Google Shape;1008;p29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1009" name="Google Shape;1009;p29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10" name="Google Shape;1010;p29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11" name="Google Shape;1011;p29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12" name="Google Shape;1012;p29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13" name="Google Shape;1013;p29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14" name="Google Shape;1014;p29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15" name="Google Shape;1015;p29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16" name="Google Shape;1016;p29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17" name="Google Shape;1017;p29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18" name="Google Shape;1018;p29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19" name="Google Shape;1019;p29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20" name="Google Shape;1020;p29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21" name="Google Shape;1021;p29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22" name="Google Shape;1022;p29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23" name="Google Shape;1023;p29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24" name="Google Shape;1024;p29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25" name="Google Shape;1025;p29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26" name="Google Shape;1026;p29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27" name="Google Shape;1027;p29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28" name="Google Shape;1028;p29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29" name="Google Shape;1029;p29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30" name="Google Shape;1030;p29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31" name="Google Shape;1031;p29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32" name="Google Shape;1032;p29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33" name="Google Shape;1033;p29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34" name="Google Shape;1034;p29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35" name="Google Shape;1035;p29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36" name="Google Shape;1036;p29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037" name="Google Shape;1037;p29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38" name="Google Shape;1038;p29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39" name="Google Shape;1039;p29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0" name="Google Shape;1040;p29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1" name="Google Shape;1041;p29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2" name="Google Shape;1042;p29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3" name="Google Shape;1043;p29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4" name="Google Shape;1044;p29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045" name="Google Shape;1045;p29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6" name="Google Shape;1046;p29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7" name="Google Shape;1047;p29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48" name="Google Shape;1048;p29"/>
          <p:cNvGrpSpPr/>
          <p:nvPr/>
        </p:nvGrpSpPr>
        <p:grpSpPr>
          <a:xfrm>
            <a:off x="-3392981" y="-1267515"/>
            <a:ext cx="6715020" cy="5484420"/>
            <a:chOff x="4780389" y="2513201"/>
            <a:chExt cx="5036265" cy="4113315"/>
          </a:xfrm>
        </p:grpSpPr>
        <p:grpSp>
          <p:nvGrpSpPr>
            <p:cNvPr id="1049" name="Google Shape;1049;p29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1050" name="Google Shape;1050;p29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51" name="Google Shape;1051;p29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1052" name="Google Shape;1052;p29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1053" name="Google Shape;1053;p29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54" name="Google Shape;1054;p29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55" name="Google Shape;1055;p29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56" name="Google Shape;1056;p29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57" name="Google Shape;1057;p29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58" name="Google Shape;1058;p29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59" name="Google Shape;1059;p29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0" name="Google Shape;1060;p29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1" name="Google Shape;1061;p29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2" name="Google Shape;1062;p29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3" name="Google Shape;1063;p29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4" name="Google Shape;1064;p29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5" name="Google Shape;1065;p29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6" name="Google Shape;1066;p29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7" name="Google Shape;1067;p29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8" name="Google Shape;1068;p29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9" name="Google Shape;1069;p29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0" name="Google Shape;1070;p29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1" name="Google Shape;1071;p29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2" name="Google Shape;1072;p29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3" name="Google Shape;1073;p29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4" name="Google Shape;1074;p29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5" name="Google Shape;1075;p29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6" name="Google Shape;1076;p29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7" name="Google Shape;1077;p29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8" name="Google Shape;1078;p29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9" name="Google Shape;1079;p29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80" name="Google Shape;1080;p29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081" name="Google Shape;1081;p29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82" name="Google Shape;1082;p29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83" name="Google Shape;1083;p29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84" name="Google Shape;1084;p29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85" name="Google Shape;1085;p29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86" name="Google Shape;1086;p29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87" name="Google Shape;1087;p29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88" name="Google Shape;1088;p29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089" name="Google Shape;1089;p29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0" name="Google Shape;1090;p29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1" name="Google Shape;1091;p29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91674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3" name="Google Shape;1093;p30"/>
          <p:cNvPicPr preferRelativeResize="0"/>
          <p:nvPr/>
        </p:nvPicPr>
        <p:blipFill rotWithShape="1">
          <a:blip r:embed="rId2">
            <a:alphaModFix/>
          </a:blip>
          <a:srcRect l="24331" t="5721" r="23342" b="4591"/>
          <a:stretch/>
        </p:blipFill>
        <p:spPr>
          <a:xfrm rot="2268302">
            <a:off x="10127016" y="-581401"/>
            <a:ext cx="2476499" cy="23875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4" name="Google Shape;1094;p30"/>
          <p:cNvGrpSpPr/>
          <p:nvPr/>
        </p:nvGrpSpPr>
        <p:grpSpPr>
          <a:xfrm flipH="1">
            <a:off x="-1179010" y="-677275"/>
            <a:ext cx="3376967" cy="2509000"/>
            <a:chOff x="7221517" y="-507956"/>
            <a:chExt cx="2532725" cy="1881750"/>
          </a:xfrm>
        </p:grpSpPr>
        <p:sp>
          <p:nvSpPr>
            <p:cNvPr id="1095" name="Google Shape;1095;p30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6" name="Google Shape;1096;p30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7" name="Google Shape;1097;p30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8" name="Google Shape;1098;p30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9" name="Google Shape;1099;p30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0" name="Google Shape;1100;p30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1" name="Google Shape;1101;p30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2" name="Google Shape;1102;p30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3" name="Google Shape;1103;p30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4" name="Google Shape;1104;p30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05" name="Google Shape;1105;p30"/>
          <p:cNvGrpSpPr/>
          <p:nvPr/>
        </p:nvGrpSpPr>
        <p:grpSpPr>
          <a:xfrm flipH="1">
            <a:off x="9895390" y="5456825"/>
            <a:ext cx="3376967" cy="2509000"/>
            <a:chOff x="7221517" y="-507956"/>
            <a:chExt cx="2532725" cy="1881750"/>
          </a:xfrm>
        </p:grpSpPr>
        <p:sp>
          <p:nvSpPr>
            <p:cNvPr id="1106" name="Google Shape;1106;p30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7" name="Google Shape;1107;p30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8" name="Google Shape;1108;p30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9" name="Google Shape;1109;p30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0" name="Google Shape;1110;p30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1" name="Google Shape;1111;p30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2" name="Google Shape;1112;p30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3" name="Google Shape;1113;p30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4" name="Google Shape;1114;p30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5" name="Google Shape;1115;p30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16" name="Google Shape;1116;p30"/>
          <p:cNvGrpSpPr/>
          <p:nvPr/>
        </p:nvGrpSpPr>
        <p:grpSpPr>
          <a:xfrm>
            <a:off x="2042034" y="6397833"/>
            <a:ext cx="102433" cy="102400"/>
            <a:chOff x="3104875" y="1099400"/>
            <a:chExt cx="76825" cy="76800"/>
          </a:xfrm>
        </p:grpSpPr>
        <p:sp>
          <p:nvSpPr>
            <p:cNvPr id="1117" name="Google Shape;1117;p30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8" name="Google Shape;1118;p30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19" name="Google Shape;1119;p30"/>
          <p:cNvGrpSpPr/>
          <p:nvPr/>
        </p:nvGrpSpPr>
        <p:grpSpPr>
          <a:xfrm>
            <a:off x="11661168" y="3377800"/>
            <a:ext cx="102433" cy="102400"/>
            <a:chOff x="3104875" y="1099400"/>
            <a:chExt cx="76825" cy="76800"/>
          </a:xfrm>
        </p:grpSpPr>
        <p:sp>
          <p:nvSpPr>
            <p:cNvPr id="1120" name="Google Shape;1120;p30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1" name="Google Shape;1121;p30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22" name="Google Shape;1122;p30"/>
          <p:cNvGrpSpPr/>
          <p:nvPr/>
        </p:nvGrpSpPr>
        <p:grpSpPr>
          <a:xfrm>
            <a:off x="4768801" y="287933"/>
            <a:ext cx="102433" cy="102400"/>
            <a:chOff x="3104875" y="1099400"/>
            <a:chExt cx="76825" cy="76800"/>
          </a:xfrm>
        </p:grpSpPr>
        <p:sp>
          <p:nvSpPr>
            <p:cNvPr id="1123" name="Google Shape;1123;p30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1125" name="Google Shape;1125;p30"/>
          <p:cNvPicPr preferRelativeResize="0"/>
          <p:nvPr/>
        </p:nvPicPr>
        <p:blipFill rotWithShape="1">
          <a:blip r:embed="rId3">
            <a:alphaModFix/>
          </a:blip>
          <a:srcRect l="15236" r="10474"/>
          <a:stretch/>
        </p:blipFill>
        <p:spPr>
          <a:xfrm>
            <a:off x="9895399" y="719346"/>
            <a:ext cx="2070099" cy="18544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2528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7" name="Google Shape;1127;p31"/>
          <p:cNvGrpSpPr/>
          <p:nvPr/>
        </p:nvGrpSpPr>
        <p:grpSpPr>
          <a:xfrm>
            <a:off x="6373853" y="3350935"/>
            <a:ext cx="6715020" cy="5484420"/>
            <a:chOff x="4780389" y="2513201"/>
            <a:chExt cx="5036265" cy="4113315"/>
          </a:xfrm>
        </p:grpSpPr>
        <p:grpSp>
          <p:nvGrpSpPr>
            <p:cNvPr id="1128" name="Google Shape;1128;p31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1129" name="Google Shape;1129;p31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130" name="Google Shape;1130;p31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1131" name="Google Shape;1131;p31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1132" name="Google Shape;1132;p31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33" name="Google Shape;1133;p31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34" name="Google Shape;1134;p31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35" name="Google Shape;1135;p31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36" name="Google Shape;1136;p31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37" name="Google Shape;1137;p31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38" name="Google Shape;1138;p31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39" name="Google Shape;1139;p31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40" name="Google Shape;1140;p31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41" name="Google Shape;1141;p31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42" name="Google Shape;1142;p31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43" name="Google Shape;1143;p31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44" name="Google Shape;1144;p31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45" name="Google Shape;1145;p31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46" name="Google Shape;1146;p31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47" name="Google Shape;1147;p31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48" name="Google Shape;1148;p31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49" name="Google Shape;1149;p31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0" name="Google Shape;1150;p31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1" name="Google Shape;1151;p31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2" name="Google Shape;1152;p31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3" name="Google Shape;1153;p31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4" name="Google Shape;1154;p31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5" name="Google Shape;1155;p31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6" name="Google Shape;1156;p31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7" name="Google Shape;1157;p31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8" name="Google Shape;1158;p31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9" name="Google Shape;1159;p31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160" name="Google Shape;1160;p31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161" name="Google Shape;1161;p31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162" name="Google Shape;1162;p31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163" name="Google Shape;1163;p31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164" name="Google Shape;1164;p31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165" name="Google Shape;1165;p31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166" name="Google Shape;1166;p31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167" name="Google Shape;1167;p31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168" name="Google Shape;1168;p31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1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1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71" name="Google Shape;1171;p31"/>
          <p:cNvGrpSpPr/>
          <p:nvPr/>
        </p:nvGrpSpPr>
        <p:grpSpPr>
          <a:xfrm>
            <a:off x="-4510047" y="-2022882"/>
            <a:ext cx="6715020" cy="5484420"/>
            <a:chOff x="4780389" y="2513201"/>
            <a:chExt cx="5036265" cy="4113315"/>
          </a:xfrm>
        </p:grpSpPr>
        <p:grpSp>
          <p:nvGrpSpPr>
            <p:cNvPr id="1172" name="Google Shape;1172;p31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1173" name="Google Shape;1173;p31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174" name="Google Shape;1174;p31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1175" name="Google Shape;1175;p31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1176" name="Google Shape;1176;p31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77" name="Google Shape;1177;p31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78" name="Google Shape;1178;p31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79" name="Google Shape;1179;p31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0" name="Google Shape;1180;p31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1" name="Google Shape;1181;p31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2" name="Google Shape;1182;p31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3" name="Google Shape;1183;p31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4" name="Google Shape;1184;p31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5" name="Google Shape;1185;p31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6" name="Google Shape;1186;p31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7" name="Google Shape;1187;p31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8" name="Google Shape;1188;p31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9" name="Google Shape;1189;p31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0" name="Google Shape;1190;p31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1" name="Google Shape;1191;p31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2" name="Google Shape;1192;p31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3" name="Google Shape;1193;p31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4" name="Google Shape;1194;p31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5" name="Google Shape;1195;p31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6" name="Google Shape;1196;p31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7" name="Google Shape;1197;p31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8" name="Google Shape;1198;p31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9" name="Google Shape;1199;p31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0" name="Google Shape;1200;p31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1" name="Google Shape;1201;p31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2" name="Google Shape;1202;p31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3" name="Google Shape;1203;p31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204" name="Google Shape;1204;p31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205" name="Google Shape;1205;p31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206" name="Google Shape;1206;p31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207" name="Google Shape;1207;p31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208" name="Google Shape;1208;p31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209" name="Google Shape;1209;p31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210" name="Google Shape;1210;p31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211" name="Google Shape;1211;p31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12" name="Google Shape;1212;p31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3" name="Google Shape;1213;p31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4" name="Google Shape;1214;p31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15" name="Google Shape;1215;p31"/>
          <p:cNvGrpSpPr/>
          <p:nvPr/>
        </p:nvGrpSpPr>
        <p:grpSpPr>
          <a:xfrm>
            <a:off x="365634" y="2918033"/>
            <a:ext cx="102433" cy="102400"/>
            <a:chOff x="3104875" y="1099400"/>
            <a:chExt cx="76825" cy="76800"/>
          </a:xfrm>
        </p:grpSpPr>
        <p:sp>
          <p:nvSpPr>
            <p:cNvPr id="1216" name="Google Shape;1216;p31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7" name="Google Shape;1217;p31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18" name="Google Shape;1218;p31"/>
          <p:cNvGrpSpPr/>
          <p:nvPr/>
        </p:nvGrpSpPr>
        <p:grpSpPr>
          <a:xfrm>
            <a:off x="5044468" y="6375000"/>
            <a:ext cx="102433" cy="102400"/>
            <a:chOff x="3104875" y="1099400"/>
            <a:chExt cx="76825" cy="76800"/>
          </a:xfrm>
        </p:grpSpPr>
        <p:sp>
          <p:nvSpPr>
            <p:cNvPr id="1219" name="Google Shape;1219;p31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0" name="Google Shape;1220;p31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21" name="Google Shape;1221;p31"/>
          <p:cNvGrpSpPr/>
          <p:nvPr/>
        </p:nvGrpSpPr>
        <p:grpSpPr>
          <a:xfrm>
            <a:off x="9378901" y="351433"/>
            <a:ext cx="102433" cy="102400"/>
            <a:chOff x="3104875" y="1099400"/>
            <a:chExt cx="76825" cy="76800"/>
          </a:xfrm>
        </p:grpSpPr>
        <p:sp>
          <p:nvSpPr>
            <p:cNvPr id="1222" name="Google Shape;1222;p31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3" name="Google Shape;1223;p31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1224" name="Google Shape;1224;p31"/>
          <p:cNvPicPr preferRelativeResize="0"/>
          <p:nvPr/>
        </p:nvPicPr>
        <p:blipFill rotWithShape="1">
          <a:blip r:embed="rId2">
            <a:alphaModFix/>
          </a:blip>
          <a:srcRect l="24331" t="5721" r="23342" b="4591"/>
          <a:stretch/>
        </p:blipFill>
        <p:spPr>
          <a:xfrm rot="2268302">
            <a:off x="272049" y="2919850"/>
            <a:ext cx="2476499" cy="238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5" name="Google Shape;1225;p31"/>
          <p:cNvPicPr preferRelativeResize="0"/>
          <p:nvPr/>
        </p:nvPicPr>
        <p:blipFill rotWithShape="1">
          <a:blip r:embed="rId3">
            <a:alphaModFix/>
          </a:blip>
          <a:srcRect l="18647" t="7960" r="8852" b="8336"/>
          <a:stretch/>
        </p:blipFill>
        <p:spPr>
          <a:xfrm rot="-1406513">
            <a:off x="1199048" y="569901"/>
            <a:ext cx="1566977" cy="1017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6" name="Google Shape;1226;p31"/>
          <p:cNvPicPr preferRelativeResize="0"/>
          <p:nvPr/>
        </p:nvPicPr>
        <p:blipFill rotWithShape="1">
          <a:blip r:embed="rId4">
            <a:alphaModFix/>
          </a:blip>
          <a:srcRect l="25537" t="7152" r="23467" b="5838"/>
          <a:stretch/>
        </p:blipFill>
        <p:spPr>
          <a:xfrm>
            <a:off x="9234132" y="1006967"/>
            <a:ext cx="2560000" cy="2456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7" name="Google Shape;1227;p31"/>
          <p:cNvPicPr preferRelativeResize="0"/>
          <p:nvPr/>
        </p:nvPicPr>
        <p:blipFill rotWithShape="1">
          <a:blip r:embed="rId5">
            <a:alphaModFix/>
          </a:blip>
          <a:srcRect l="15236" r="10474"/>
          <a:stretch/>
        </p:blipFill>
        <p:spPr>
          <a:xfrm rot="1220421">
            <a:off x="8913166" y="2713346"/>
            <a:ext cx="2070100" cy="1854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8" name="Google Shape;1228;p31"/>
          <p:cNvPicPr preferRelativeResize="0"/>
          <p:nvPr/>
        </p:nvPicPr>
        <p:blipFill rotWithShape="1">
          <a:blip r:embed="rId6">
            <a:alphaModFix/>
          </a:blip>
          <a:srcRect l="22009" r="18455"/>
          <a:stretch/>
        </p:blipFill>
        <p:spPr>
          <a:xfrm rot="-1592621">
            <a:off x="1964641" y="3544444"/>
            <a:ext cx="1204884" cy="1138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3743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4"/>
          <p:cNvSpPr txBox="1">
            <a:spLocks noGrp="1"/>
          </p:cNvSpPr>
          <p:nvPr>
            <p:ph type="body" idx="1"/>
          </p:nvPr>
        </p:nvSpPr>
        <p:spPr>
          <a:xfrm>
            <a:off x="960000" y="1621000"/>
            <a:ext cx="5301200" cy="21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Light"/>
              <a:buChar char="◆"/>
              <a:defRPr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194" name="Google Shape;194;p4"/>
          <p:cNvGrpSpPr/>
          <p:nvPr/>
        </p:nvGrpSpPr>
        <p:grpSpPr>
          <a:xfrm>
            <a:off x="11138688" y="-511825"/>
            <a:ext cx="1794768" cy="2485152"/>
            <a:chOff x="8354016" y="-383869"/>
            <a:chExt cx="1346076" cy="1863864"/>
          </a:xfrm>
        </p:grpSpPr>
        <p:sp>
          <p:nvSpPr>
            <p:cNvPr id="195" name="Google Shape;195;p4"/>
            <p:cNvSpPr/>
            <p:nvPr/>
          </p:nvSpPr>
          <p:spPr>
            <a:xfrm rot="10515695" flipH="1">
              <a:off x="8395243" y="733309"/>
              <a:ext cx="650146" cy="721066"/>
            </a:xfrm>
            <a:custGeom>
              <a:avLst/>
              <a:gdLst/>
              <a:ahLst/>
              <a:cxnLst/>
              <a:rect l="l" t="t" r="r" b="b"/>
              <a:pathLst>
                <a:path w="26008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 rot="10515695" flipH="1">
              <a:off x="9021249" y="726033"/>
              <a:ext cx="650171" cy="721091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9" y="20743"/>
                  </a:moveTo>
                  <a:lnTo>
                    <a:pt x="24981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7" name="Google Shape;197;p4"/>
            <p:cNvSpPr/>
            <p:nvPr/>
          </p:nvSpPr>
          <p:spPr>
            <a:xfrm rot="10515695" flipH="1">
              <a:off x="8701969" y="187519"/>
              <a:ext cx="650171" cy="721066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0" y="8102"/>
                  </a:lnTo>
                  <a:lnTo>
                    <a:pt x="1028" y="22525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 rot="10515695" flipH="1">
              <a:off x="8382688" y="-351019"/>
              <a:ext cx="650146" cy="721066"/>
            </a:xfrm>
            <a:custGeom>
              <a:avLst/>
              <a:gdLst/>
              <a:ahLst/>
              <a:cxnLst/>
              <a:rect l="l" t="t" r="r" b="b"/>
              <a:pathLst>
                <a:path w="26008" h="28845" fill="none" extrusionOk="0">
                  <a:moveTo>
                    <a:pt x="26008" y="20743"/>
                  </a:moveTo>
                  <a:lnTo>
                    <a:pt x="24980" y="6320"/>
                  </a:lnTo>
                  <a:lnTo>
                    <a:pt x="11975" y="1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2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9" name="Google Shape;199;p4"/>
            <p:cNvSpPr/>
            <p:nvPr/>
          </p:nvSpPr>
          <p:spPr>
            <a:xfrm rot="10515695" flipH="1">
              <a:off x="9008695" y="-358246"/>
              <a:ext cx="650196" cy="721041"/>
            </a:xfrm>
            <a:custGeom>
              <a:avLst/>
              <a:gdLst/>
              <a:ahLst/>
              <a:cxnLst/>
              <a:rect l="l" t="t" r="r" b="b"/>
              <a:pathLst>
                <a:path w="26010" h="28844" fill="none" extrusionOk="0">
                  <a:moveTo>
                    <a:pt x="26009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0" name="Google Shape;200;p4"/>
            <p:cNvSpPr/>
            <p:nvPr/>
          </p:nvSpPr>
          <p:spPr>
            <a:xfrm rot="10515695" flipH="1">
              <a:off x="8988036" y="-202011"/>
              <a:ext cx="57070" cy="57045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 rot="10515695" flipH="1">
              <a:off x="9613745" y="157614"/>
              <a:ext cx="57045" cy="57070"/>
            </a:xfrm>
            <a:custGeom>
              <a:avLst/>
              <a:gdLst/>
              <a:ahLst/>
              <a:cxnLst/>
              <a:rect l="l" t="t" r="r" b="b"/>
              <a:pathLst>
                <a:path w="2282" h="2283" extrusionOk="0">
                  <a:moveTo>
                    <a:pt x="1142" y="0"/>
                  </a:moveTo>
                  <a:cubicBezTo>
                    <a:pt x="512" y="0"/>
                    <a:pt x="1" y="511"/>
                    <a:pt x="1" y="1141"/>
                  </a:cubicBezTo>
                  <a:cubicBezTo>
                    <a:pt x="1" y="1771"/>
                    <a:pt x="512" y="2282"/>
                    <a:pt x="1142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0"/>
                    <a:pt x="1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202;p4"/>
            <p:cNvSpPr/>
            <p:nvPr/>
          </p:nvSpPr>
          <p:spPr>
            <a:xfrm rot="10515695" flipH="1">
              <a:off x="9310934" y="707797"/>
              <a:ext cx="57020" cy="57070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673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5"/>
          <p:cNvSpPr txBox="1">
            <a:spLocks noGrp="1"/>
          </p:cNvSpPr>
          <p:nvPr>
            <p:ph type="subTitle" idx="1"/>
          </p:nvPr>
        </p:nvSpPr>
        <p:spPr>
          <a:xfrm>
            <a:off x="6740251" y="4246691"/>
            <a:ext cx="3340800" cy="14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06" name="Google Shape;206;p5"/>
          <p:cNvSpPr txBox="1">
            <a:spLocks noGrp="1"/>
          </p:cNvSpPr>
          <p:nvPr>
            <p:ph type="subTitle" idx="2"/>
          </p:nvPr>
        </p:nvSpPr>
        <p:spPr>
          <a:xfrm>
            <a:off x="2110951" y="4246663"/>
            <a:ext cx="3340800" cy="14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07" name="Google Shape;207;p5"/>
          <p:cNvSpPr txBox="1">
            <a:spLocks noGrp="1"/>
          </p:cNvSpPr>
          <p:nvPr>
            <p:ph type="subTitle" idx="3"/>
          </p:nvPr>
        </p:nvSpPr>
        <p:spPr>
          <a:xfrm>
            <a:off x="6740251" y="3637121"/>
            <a:ext cx="33408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8" name="Google Shape;208;p5"/>
          <p:cNvSpPr txBox="1">
            <a:spLocks noGrp="1"/>
          </p:cNvSpPr>
          <p:nvPr>
            <p:ph type="subTitle" idx="4"/>
          </p:nvPr>
        </p:nvSpPr>
        <p:spPr>
          <a:xfrm>
            <a:off x="2110951" y="3637121"/>
            <a:ext cx="33408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09" name="Google Shape;209;p5"/>
          <p:cNvGrpSpPr/>
          <p:nvPr/>
        </p:nvGrpSpPr>
        <p:grpSpPr>
          <a:xfrm>
            <a:off x="9895390" y="-677275"/>
            <a:ext cx="3376967" cy="2509000"/>
            <a:chOff x="7221517" y="-507956"/>
            <a:chExt cx="2532725" cy="1881750"/>
          </a:xfrm>
        </p:grpSpPr>
        <p:sp>
          <p:nvSpPr>
            <p:cNvPr id="210" name="Google Shape;210;p5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5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5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5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4" name="Google Shape;214;p5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5" name="Google Shape;215;p5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216;p5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7" name="Google Shape;217;p5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218;p5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9" name="Google Shape;219;p5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0" name="Google Shape;220;p5"/>
          <p:cNvGrpSpPr/>
          <p:nvPr/>
        </p:nvGrpSpPr>
        <p:grpSpPr>
          <a:xfrm>
            <a:off x="-1179010" y="5456825"/>
            <a:ext cx="3376967" cy="2509000"/>
            <a:chOff x="7221517" y="-507956"/>
            <a:chExt cx="2532725" cy="1881750"/>
          </a:xfrm>
        </p:grpSpPr>
        <p:sp>
          <p:nvSpPr>
            <p:cNvPr id="221" name="Google Shape;221;p5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5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5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5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5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5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5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" name="Google Shape;228;p5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5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5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8477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233" name="Google Shape;233;p6"/>
          <p:cNvGrpSpPr/>
          <p:nvPr/>
        </p:nvGrpSpPr>
        <p:grpSpPr>
          <a:xfrm>
            <a:off x="11138663" y="-511859"/>
            <a:ext cx="1794804" cy="2485187"/>
            <a:chOff x="8353997" y="-383894"/>
            <a:chExt cx="1346103" cy="1863890"/>
          </a:xfrm>
        </p:grpSpPr>
        <p:sp>
          <p:nvSpPr>
            <p:cNvPr id="234" name="Google Shape;234;p6"/>
            <p:cNvSpPr/>
            <p:nvPr/>
          </p:nvSpPr>
          <p:spPr>
            <a:xfrm rot="10515604" flipH="1">
              <a:off x="8395233" y="733291"/>
              <a:ext cx="650155" cy="721075"/>
            </a:xfrm>
            <a:custGeom>
              <a:avLst/>
              <a:gdLst/>
              <a:ahLst/>
              <a:cxnLst/>
              <a:rect l="l" t="t" r="r" b="b"/>
              <a:pathLst>
                <a:path w="26008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6"/>
            <p:cNvSpPr/>
            <p:nvPr/>
          </p:nvSpPr>
          <p:spPr>
            <a:xfrm rot="10515604" flipH="1">
              <a:off x="9021238" y="726016"/>
              <a:ext cx="650180" cy="721100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9" y="20743"/>
                  </a:moveTo>
                  <a:lnTo>
                    <a:pt x="24981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6"/>
            <p:cNvSpPr/>
            <p:nvPr/>
          </p:nvSpPr>
          <p:spPr>
            <a:xfrm rot="10515604" flipH="1">
              <a:off x="8701958" y="187502"/>
              <a:ext cx="650180" cy="721075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0" y="8102"/>
                  </a:lnTo>
                  <a:lnTo>
                    <a:pt x="1028" y="22525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" name="Google Shape;237;p6"/>
            <p:cNvSpPr/>
            <p:nvPr/>
          </p:nvSpPr>
          <p:spPr>
            <a:xfrm rot="10515604" flipH="1">
              <a:off x="8382677" y="-351036"/>
              <a:ext cx="650155" cy="721075"/>
            </a:xfrm>
            <a:custGeom>
              <a:avLst/>
              <a:gdLst/>
              <a:ahLst/>
              <a:cxnLst/>
              <a:rect l="l" t="t" r="r" b="b"/>
              <a:pathLst>
                <a:path w="26008" h="28845" fill="none" extrusionOk="0">
                  <a:moveTo>
                    <a:pt x="26008" y="20743"/>
                  </a:moveTo>
                  <a:lnTo>
                    <a:pt x="24980" y="6320"/>
                  </a:lnTo>
                  <a:lnTo>
                    <a:pt x="11975" y="1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2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" name="Google Shape;238;p6"/>
            <p:cNvSpPr/>
            <p:nvPr/>
          </p:nvSpPr>
          <p:spPr>
            <a:xfrm rot="10515604" flipH="1">
              <a:off x="9008685" y="-358263"/>
              <a:ext cx="650205" cy="721050"/>
            </a:xfrm>
            <a:custGeom>
              <a:avLst/>
              <a:gdLst/>
              <a:ahLst/>
              <a:cxnLst/>
              <a:rect l="l" t="t" r="r" b="b"/>
              <a:pathLst>
                <a:path w="26010" h="28844" fill="none" extrusionOk="0">
                  <a:moveTo>
                    <a:pt x="26009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 rot="10515604" flipH="1">
              <a:off x="8988035" y="-202012"/>
              <a:ext cx="57071" cy="57046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 rot="10515604" flipH="1">
              <a:off x="9613745" y="157612"/>
              <a:ext cx="57046" cy="57071"/>
            </a:xfrm>
            <a:custGeom>
              <a:avLst/>
              <a:gdLst/>
              <a:ahLst/>
              <a:cxnLst/>
              <a:rect l="l" t="t" r="r" b="b"/>
              <a:pathLst>
                <a:path w="2282" h="2283" extrusionOk="0">
                  <a:moveTo>
                    <a:pt x="1142" y="0"/>
                  </a:moveTo>
                  <a:cubicBezTo>
                    <a:pt x="512" y="0"/>
                    <a:pt x="1" y="511"/>
                    <a:pt x="1" y="1141"/>
                  </a:cubicBezTo>
                  <a:cubicBezTo>
                    <a:pt x="1" y="1771"/>
                    <a:pt x="512" y="2282"/>
                    <a:pt x="1142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0"/>
                    <a:pt x="1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 rot="10515604" flipH="1">
              <a:off x="9310934" y="707795"/>
              <a:ext cx="57021" cy="57071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2" name="Google Shape;242;p6"/>
          <p:cNvSpPr/>
          <p:nvPr/>
        </p:nvSpPr>
        <p:spPr>
          <a:xfrm rot="10515604" flipH="1">
            <a:off x="11150312" y="-267505"/>
            <a:ext cx="76061" cy="76061"/>
          </a:xfrm>
          <a:custGeom>
            <a:avLst/>
            <a:gdLst/>
            <a:ahLst/>
            <a:cxnLst/>
            <a:rect l="l" t="t" r="r" b="b"/>
            <a:pathLst>
              <a:path w="2282" h="2282" extrusionOk="0">
                <a:moveTo>
                  <a:pt x="1141" y="0"/>
                </a:moveTo>
                <a:cubicBezTo>
                  <a:pt x="511" y="0"/>
                  <a:pt x="0" y="511"/>
                  <a:pt x="0" y="1141"/>
                </a:cubicBezTo>
                <a:cubicBezTo>
                  <a:pt x="0" y="1770"/>
                  <a:pt x="511" y="2281"/>
                  <a:pt x="1141" y="2281"/>
                </a:cubicBezTo>
                <a:cubicBezTo>
                  <a:pt x="1772" y="2281"/>
                  <a:pt x="2281" y="1770"/>
                  <a:pt x="2281" y="1141"/>
                </a:cubicBezTo>
                <a:cubicBezTo>
                  <a:pt x="2281" y="511"/>
                  <a:pt x="1772" y="0"/>
                  <a:pt x="114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0813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8"/>
          <p:cNvSpPr txBox="1">
            <a:spLocks noGrp="1"/>
          </p:cNvSpPr>
          <p:nvPr>
            <p:ph type="title"/>
          </p:nvPr>
        </p:nvSpPr>
        <p:spPr>
          <a:xfrm>
            <a:off x="1257400" y="1742800"/>
            <a:ext cx="96772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1466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336" name="Google Shape;336;p8"/>
          <p:cNvGrpSpPr/>
          <p:nvPr/>
        </p:nvGrpSpPr>
        <p:grpSpPr>
          <a:xfrm>
            <a:off x="7305153" y="2742269"/>
            <a:ext cx="6715020" cy="5484420"/>
            <a:chOff x="4780389" y="2513201"/>
            <a:chExt cx="5036265" cy="4113315"/>
          </a:xfrm>
        </p:grpSpPr>
        <p:grpSp>
          <p:nvGrpSpPr>
            <p:cNvPr id="337" name="Google Shape;337;p8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338" name="Google Shape;338;p8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39" name="Google Shape;339;p8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340" name="Google Shape;340;p8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341" name="Google Shape;341;p8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2" name="Google Shape;342;p8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3" name="Google Shape;343;p8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4" name="Google Shape;344;p8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5" name="Google Shape;345;p8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6" name="Google Shape;346;p8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7" name="Google Shape;347;p8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8" name="Google Shape;348;p8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9" name="Google Shape;349;p8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0" name="Google Shape;350;p8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1" name="Google Shape;351;p8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2" name="Google Shape;352;p8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3" name="Google Shape;353;p8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4" name="Google Shape;354;p8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5" name="Google Shape;355;p8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6" name="Google Shape;356;p8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7" name="Google Shape;357;p8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8" name="Google Shape;358;p8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9" name="Google Shape;359;p8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0" name="Google Shape;360;p8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1" name="Google Shape;361;p8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2" name="Google Shape;362;p8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3" name="Google Shape;363;p8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4" name="Google Shape;364;p8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5" name="Google Shape;365;p8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6" name="Google Shape;366;p8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7" name="Google Shape;367;p8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8" name="Google Shape;368;p8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69" name="Google Shape;369;p8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70" name="Google Shape;370;p8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71" name="Google Shape;371;p8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72" name="Google Shape;372;p8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73" name="Google Shape;373;p8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74" name="Google Shape;374;p8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75" name="Google Shape;375;p8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76" name="Google Shape;376;p8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77" name="Google Shape;377;p8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" name="Google Shape;378;p8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" name="Google Shape;379;p8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80" name="Google Shape;380;p8"/>
          <p:cNvGrpSpPr/>
          <p:nvPr/>
        </p:nvGrpSpPr>
        <p:grpSpPr>
          <a:xfrm>
            <a:off x="-171114" y="-3355015"/>
            <a:ext cx="6715020" cy="5484420"/>
            <a:chOff x="4780389" y="2513201"/>
            <a:chExt cx="5036265" cy="4113315"/>
          </a:xfrm>
        </p:grpSpPr>
        <p:grpSp>
          <p:nvGrpSpPr>
            <p:cNvPr id="381" name="Google Shape;381;p8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382" name="Google Shape;382;p8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83" name="Google Shape;383;p8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384" name="Google Shape;384;p8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385" name="Google Shape;385;p8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6" name="Google Shape;386;p8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7" name="Google Shape;387;p8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8" name="Google Shape;388;p8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9" name="Google Shape;389;p8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0" name="Google Shape;390;p8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1" name="Google Shape;391;p8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2" name="Google Shape;392;p8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3" name="Google Shape;393;p8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4" name="Google Shape;394;p8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5" name="Google Shape;395;p8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6" name="Google Shape;396;p8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7" name="Google Shape;397;p8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8" name="Google Shape;398;p8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9" name="Google Shape;399;p8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0" name="Google Shape;400;p8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1" name="Google Shape;401;p8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2" name="Google Shape;402;p8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3" name="Google Shape;403;p8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4" name="Google Shape;404;p8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5" name="Google Shape;405;p8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6" name="Google Shape;406;p8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7" name="Google Shape;407;p8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8" name="Google Shape;408;p8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9" name="Google Shape;409;p8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0" name="Google Shape;410;p8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1" name="Google Shape;411;p8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2" name="Google Shape;412;p8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13" name="Google Shape;413;p8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14" name="Google Shape;414;p8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15" name="Google Shape;415;p8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16" name="Google Shape;416;p8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17" name="Google Shape;417;p8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18" name="Google Shape;418;p8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19" name="Google Shape;419;p8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20" name="Google Shape;420;p8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421" name="Google Shape;421;p8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" name="Google Shape;422;p8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" name="Google Shape;423;p8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2254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9"/>
          <p:cNvSpPr txBox="1">
            <a:spLocks noGrp="1"/>
          </p:cNvSpPr>
          <p:nvPr>
            <p:ph type="title"/>
          </p:nvPr>
        </p:nvSpPr>
        <p:spPr>
          <a:xfrm>
            <a:off x="2847400" y="1585467"/>
            <a:ext cx="6497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2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9"/>
          <p:cNvSpPr txBox="1">
            <a:spLocks noGrp="1"/>
          </p:cNvSpPr>
          <p:nvPr>
            <p:ph type="subTitle" idx="1"/>
          </p:nvPr>
        </p:nvSpPr>
        <p:spPr>
          <a:xfrm>
            <a:off x="2847400" y="4204667"/>
            <a:ext cx="6497200" cy="8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9683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429" name="Google Shape;429;p10"/>
          <p:cNvSpPr txBox="1">
            <a:spLocks noGrp="1"/>
          </p:cNvSpPr>
          <p:nvPr>
            <p:ph type="title"/>
          </p:nvPr>
        </p:nvSpPr>
        <p:spPr>
          <a:xfrm>
            <a:off x="950967" y="4670533"/>
            <a:ext cx="6936400" cy="1393600"/>
          </a:xfrm>
          <a:prstGeom prst="rect">
            <a:avLst/>
          </a:prstGeom>
          <a:solidFill>
            <a:srgbClr val="733C9B">
              <a:alpha val="33020"/>
            </a:srgb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430" name="Google Shape;430;p10"/>
          <p:cNvGrpSpPr/>
          <p:nvPr/>
        </p:nvGrpSpPr>
        <p:grpSpPr>
          <a:xfrm rot="10800000">
            <a:off x="9100823" y="-301947"/>
            <a:ext cx="4647064" cy="1818028"/>
            <a:chOff x="5000328" y="4413931"/>
            <a:chExt cx="3485298" cy="1363521"/>
          </a:xfrm>
        </p:grpSpPr>
        <p:grpSp>
          <p:nvGrpSpPr>
            <p:cNvPr id="431" name="Google Shape;431;p10"/>
            <p:cNvGrpSpPr/>
            <p:nvPr/>
          </p:nvGrpSpPr>
          <p:grpSpPr>
            <a:xfrm>
              <a:off x="5000328" y="4413931"/>
              <a:ext cx="3485298" cy="1363521"/>
              <a:chOff x="4151828" y="2626856"/>
              <a:chExt cx="3485298" cy="1363521"/>
            </a:xfrm>
          </p:grpSpPr>
          <p:sp>
            <p:nvSpPr>
              <p:cNvPr id="432" name="Google Shape;432;p10"/>
              <p:cNvSpPr/>
              <p:nvPr/>
            </p:nvSpPr>
            <p:spPr>
              <a:xfrm rot="157512">
                <a:off x="4467198" y="2704787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10" y="20743"/>
                    </a:moveTo>
                    <a:lnTo>
                      <a:pt x="24982" y="6322"/>
                    </a:lnTo>
                    <a:lnTo>
                      <a:pt x="11977" y="1"/>
                    </a:lnTo>
                    <a:lnTo>
                      <a:pt x="1" y="8103"/>
                    </a:lnTo>
                    <a:lnTo>
                      <a:pt x="1030" y="22525"/>
                    </a:lnTo>
                    <a:lnTo>
                      <a:pt x="14033" y="28846"/>
                    </a:lnTo>
                    <a:close/>
                  </a:path>
                </a:pathLst>
              </a:custGeom>
              <a:solidFill>
                <a:schemeClr val="dk1"/>
              </a:solidFill>
              <a:ln w="7725" cap="flat" cmpd="sng">
                <a:solidFill>
                  <a:schemeClr val="dk1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10"/>
              <p:cNvSpPr/>
              <p:nvPr/>
            </p:nvSpPr>
            <p:spPr>
              <a:xfrm rot="157512">
                <a:off x="5093107" y="2688958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3"/>
                    </a:moveTo>
                    <a:lnTo>
                      <a:pt x="24980" y="6320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solidFill>
                <a:schemeClr val="dk1"/>
              </a:solidFill>
              <a:ln w="7725" cap="flat" cmpd="sng">
                <a:solidFill>
                  <a:schemeClr val="dk1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10"/>
              <p:cNvSpPr/>
              <p:nvPr/>
            </p:nvSpPr>
            <p:spPr>
              <a:xfrm rot="157512">
                <a:off x="5718992" y="2673103"/>
                <a:ext cx="650192" cy="72106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4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0" y="8101"/>
                    </a:lnTo>
                    <a:lnTo>
                      <a:pt x="1028" y="22524"/>
                    </a:lnTo>
                    <a:lnTo>
                      <a:pt x="14033" y="28844"/>
                    </a:lnTo>
                    <a:close/>
                  </a:path>
                </a:pathLst>
              </a:custGeom>
              <a:solidFill>
                <a:schemeClr val="dk1"/>
              </a:solidFill>
              <a:ln w="7725" cap="flat" cmpd="sng">
                <a:solidFill>
                  <a:schemeClr val="dk1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10"/>
              <p:cNvSpPr/>
              <p:nvPr/>
            </p:nvSpPr>
            <p:spPr>
              <a:xfrm rot="157512">
                <a:off x="6344876" y="2657223"/>
                <a:ext cx="65016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6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5" y="1"/>
                    </a:lnTo>
                    <a:lnTo>
                      <a:pt x="0" y="8103"/>
                    </a:lnTo>
                    <a:lnTo>
                      <a:pt x="1028" y="22525"/>
                    </a:lnTo>
                    <a:lnTo>
                      <a:pt x="14032" y="28845"/>
                    </a:lnTo>
                    <a:close/>
                  </a:path>
                </a:pathLst>
              </a:custGeom>
              <a:solidFill>
                <a:schemeClr val="dk1"/>
              </a:solidFill>
              <a:ln w="7725" cap="flat" cmpd="sng">
                <a:solidFill>
                  <a:schemeClr val="dk1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10"/>
              <p:cNvSpPr/>
              <p:nvPr/>
            </p:nvSpPr>
            <p:spPr>
              <a:xfrm rot="157512">
                <a:off x="6970736" y="2641369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10" y="20743"/>
                    </a:moveTo>
                    <a:lnTo>
                      <a:pt x="24981" y="6321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4"/>
                    </a:lnTo>
                    <a:lnTo>
                      <a:pt x="14033" y="28845"/>
                    </a:lnTo>
                    <a:close/>
                  </a:path>
                </a:pathLst>
              </a:custGeom>
              <a:solidFill>
                <a:schemeClr val="dk1"/>
              </a:solidFill>
              <a:ln w="7725" cap="flat" cmpd="sng">
                <a:solidFill>
                  <a:schemeClr val="dk1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10"/>
              <p:cNvSpPr/>
              <p:nvPr/>
            </p:nvSpPr>
            <p:spPr>
              <a:xfrm rot="157512">
                <a:off x="4168001" y="3254751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09" y="20744"/>
                    </a:moveTo>
                    <a:lnTo>
                      <a:pt x="24980" y="6322"/>
                    </a:lnTo>
                    <a:lnTo>
                      <a:pt x="11977" y="1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4" y="28846"/>
                    </a:lnTo>
                    <a:close/>
                  </a:path>
                </a:pathLst>
              </a:custGeom>
              <a:solidFill>
                <a:schemeClr val="dk1"/>
              </a:solidFill>
              <a:ln w="7725" cap="flat" cmpd="sng">
                <a:solidFill>
                  <a:schemeClr val="dk1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10"/>
              <p:cNvSpPr/>
              <p:nvPr/>
            </p:nvSpPr>
            <p:spPr>
              <a:xfrm rot="157512">
                <a:off x="4793885" y="3238896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9" y="20743"/>
                    </a:moveTo>
                    <a:lnTo>
                      <a:pt x="24981" y="6321"/>
                    </a:lnTo>
                    <a:lnTo>
                      <a:pt x="11977" y="0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solidFill>
                <a:schemeClr val="dk1"/>
              </a:solidFill>
              <a:ln w="7725" cap="flat" cmpd="sng">
                <a:solidFill>
                  <a:schemeClr val="dk1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10"/>
              <p:cNvSpPr/>
              <p:nvPr/>
            </p:nvSpPr>
            <p:spPr>
              <a:xfrm rot="157512">
                <a:off x="5419770" y="3223067"/>
                <a:ext cx="650192" cy="72106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4" fill="none" extrusionOk="0">
                    <a:moveTo>
                      <a:pt x="26009" y="20743"/>
                    </a:moveTo>
                    <a:lnTo>
                      <a:pt x="24981" y="6320"/>
                    </a:lnTo>
                    <a:lnTo>
                      <a:pt x="11976" y="0"/>
                    </a:lnTo>
                    <a:lnTo>
                      <a:pt x="1" y="8101"/>
                    </a:lnTo>
                    <a:lnTo>
                      <a:pt x="1029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solidFill>
                <a:schemeClr val="dk1"/>
              </a:solidFill>
              <a:ln w="7725" cap="flat" cmpd="sng">
                <a:solidFill>
                  <a:schemeClr val="dk1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10"/>
              <p:cNvSpPr/>
              <p:nvPr/>
            </p:nvSpPr>
            <p:spPr>
              <a:xfrm rot="157512">
                <a:off x="6045654" y="3207187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1" y="8102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solidFill>
                <a:schemeClr val="dk1"/>
              </a:solidFill>
              <a:ln w="7725" cap="flat" cmpd="sng">
                <a:solidFill>
                  <a:schemeClr val="dk1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441" name="Google Shape;441;p10"/>
            <p:cNvSpPr/>
            <p:nvPr/>
          </p:nvSpPr>
          <p:spPr>
            <a:xfrm rot="157512">
              <a:off x="8124633" y="5115580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" name="Google Shape;442;p10"/>
            <p:cNvSpPr/>
            <p:nvPr/>
          </p:nvSpPr>
          <p:spPr>
            <a:xfrm rot="157512">
              <a:off x="6574005" y="5703526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" name="Google Shape;443;p10"/>
            <p:cNvSpPr/>
            <p:nvPr/>
          </p:nvSpPr>
          <p:spPr>
            <a:xfrm rot="157512">
              <a:off x="5929801" y="4996682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2" y="0"/>
                  </a:moveTo>
                  <a:cubicBezTo>
                    <a:pt x="511" y="0"/>
                    <a:pt x="1" y="510"/>
                    <a:pt x="1" y="1140"/>
                  </a:cubicBezTo>
                  <a:cubicBezTo>
                    <a:pt x="1" y="1771"/>
                    <a:pt x="511" y="2281"/>
                    <a:pt x="1142" y="2281"/>
                  </a:cubicBezTo>
                  <a:cubicBezTo>
                    <a:pt x="1772" y="2281"/>
                    <a:pt x="2283" y="1771"/>
                    <a:pt x="2283" y="1140"/>
                  </a:cubicBezTo>
                  <a:cubicBezTo>
                    <a:pt x="2283" y="510"/>
                    <a:pt x="1772" y="0"/>
                    <a:pt x="1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520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276700"/>
            <a:ext cx="8768000" cy="20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933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446" name="Google Shape;446;p11"/>
          <p:cNvSpPr txBox="1">
            <a:spLocks noGrp="1"/>
          </p:cNvSpPr>
          <p:nvPr>
            <p:ph type="subTitle" idx="1"/>
          </p:nvPr>
        </p:nvSpPr>
        <p:spPr>
          <a:xfrm>
            <a:off x="1712000" y="4345433"/>
            <a:ext cx="8768000" cy="4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447" name="Google Shape;447;p11"/>
          <p:cNvGrpSpPr/>
          <p:nvPr/>
        </p:nvGrpSpPr>
        <p:grpSpPr>
          <a:xfrm rot="10800000">
            <a:off x="5741219" y="4882969"/>
            <a:ext cx="6715020" cy="5484420"/>
            <a:chOff x="4780389" y="2513201"/>
            <a:chExt cx="5036265" cy="4113315"/>
          </a:xfrm>
        </p:grpSpPr>
        <p:grpSp>
          <p:nvGrpSpPr>
            <p:cNvPr id="448" name="Google Shape;448;p11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449" name="Google Shape;449;p11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450" name="Google Shape;450;p11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451" name="Google Shape;451;p11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452" name="Google Shape;452;p11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3" name="Google Shape;453;p11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4" name="Google Shape;454;p11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5" name="Google Shape;455;p11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6" name="Google Shape;456;p11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7" name="Google Shape;457;p11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8" name="Google Shape;458;p11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9" name="Google Shape;459;p11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0" name="Google Shape;460;p11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1" name="Google Shape;461;p11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2" name="Google Shape;462;p11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3" name="Google Shape;463;p11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4" name="Google Shape;464;p11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5" name="Google Shape;465;p11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6" name="Google Shape;466;p11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7" name="Google Shape;467;p11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8" name="Google Shape;468;p11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9" name="Google Shape;469;p11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0" name="Google Shape;470;p11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1" name="Google Shape;471;p11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2" name="Google Shape;472;p11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3" name="Google Shape;473;p11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4" name="Google Shape;474;p11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5" name="Google Shape;475;p11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6" name="Google Shape;476;p11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7" name="Google Shape;477;p11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8" name="Google Shape;478;p11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9" name="Google Shape;479;p11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80" name="Google Shape;480;p11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81" name="Google Shape;481;p11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82" name="Google Shape;482;p11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83" name="Google Shape;483;p11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84" name="Google Shape;484;p11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85" name="Google Shape;485;p11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86" name="Google Shape;486;p11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87" name="Google Shape;487;p11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488" name="Google Shape;488;p11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" name="Google Shape;489;p11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" name="Google Shape;490;p11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1" name="Google Shape;491;p11"/>
          <p:cNvGrpSpPr/>
          <p:nvPr/>
        </p:nvGrpSpPr>
        <p:grpSpPr>
          <a:xfrm>
            <a:off x="-171114" y="-3355015"/>
            <a:ext cx="6715020" cy="5484420"/>
            <a:chOff x="4780389" y="2513201"/>
            <a:chExt cx="5036265" cy="4113315"/>
          </a:xfrm>
        </p:grpSpPr>
        <p:grpSp>
          <p:nvGrpSpPr>
            <p:cNvPr id="492" name="Google Shape;492;p11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493" name="Google Shape;493;p11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494" name="Google Shape;494;p11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495" name="Google Shape;495;p11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496" name="Google Shape;496;p11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7" name="Google Shape;497;p11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8" name="Google Shape;498;p11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9" name="Google Shape;499;p11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0" name="Google Shape;500;p11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1" name="Google Shape;501;p11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2" name="Google Shape;502;p11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3" name="Google Shape;503;p11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4" name="Google Shape;504;p11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5" name="Google Shape;505;p11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6" name="Google Shape;506;p11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7" name="Google Shape;507;p11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8" name="Google Shape;508;p11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9" name="Google Shape;509;p11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0" name="Google Shape;510;p11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1" name="Google Shape;511;p11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2" name="Google Shape;512;p11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3" name="Google Shape;513;p11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4" name="Google Shape;514;p11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5" name="Google Shape;515;p11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6" name="Google Shape;516;p11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7" name="Google Shape;517;p11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8" name="Google Shape;518;p11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9" name="Google Shape;519;p11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0" name="Google Shape;520;p11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1" name="Google Shape;521;p11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2" name="Google Shape;522;p11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3" name="Google Shape;523;p11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524" name="Google Shape;524;p11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25" name="Google Shape;525;p11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26" name="Google Shape;526;p11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27" name="Google Shape;527;p11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28" name="Google Shape;528;p11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29" name="Google Shape;529;p11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0" name="Google Shape;530;p11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1" name="Google Shape;531;p11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532" name="Google Shape;532;p11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" name="Google Shape;533;p11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" name="Google Shape;534;p11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882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Black"/>
              <a:buNone/>
              <a:defRPr sz="32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◆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5789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2PfT4lq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" name="Google Shape;1239;p35"/>
          <p:cNvPicPr preferRelativeResize="0"/>
          <p:nvPr/>
        </p:nvPicPr>
        <p:blipFill rotWithShape="1">
          <a:blip r:embed="rId3">
            <a:alphaModFix/>
          </a:blip>
          <a:srcRect l="25537" t="7152" r="23467" b="5838"/>
          <a:stretch/>
        </p:blipFill>
        <p:spPr>
          <a:xfrm>
            <a:off x="6931065" y="94467"/>
            <a:ext cx="2560000" cy="2456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0" name="Google Shape;1240;p35"/>
          <p:cNvPicPr preferRelativeResize="0"/>
          <p:nvPr/>
        </p:nvPicPr>
        <p:blipFill rotWithShape="1">
          <a:blip r:embed="rId4">
            <a:alphaModFix/>
          </a:blip>
          <a:srcRect l="22009" r="18455"/>
          <a:stretch/>
        </p:blipFill>
        <p:spPr>
          <a:xfrm rot="-1020085">
            <a:off x="9372671" y="4528320"/>
            <a:ext cx="1583260" cy="14959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1" name="Google Shape;1241;p35"/>
          <p:cNvGrpSpPr/>
          <p:nvPr/>
        </p:nvGrpSpPr>
        <p:grpSpPr>
          <a:xfrm>
            <a:off x="10540634" y="2551433"/>
            <a:ext cx="102433" cy="102400"/>
            <a:chOff x="3104875" y="1099400"/>
            <a:chExt cx="76825" cy="76800"/>
          </a:xfrm>
        </p:grpSpPr>
        <p:sp>
          <p:nvSpPr>
            <p:cNvPr id="1242" name="Google Shape;1242;p35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3" name="Google Shape;1243;p35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44" name="Google Shape;1244;p35"/>
          <p:cNvGrpSpPr/>
          <p:nvPr/>
        </p:nvGrpSpPr>
        <p:grpSpPr>
          <a:xfrm>
            <a:off x="7225934" y="5225067"/>
            <a:ext cx="102433" cy="102400"/>
            <a:chOff x="3104875" y="1099400"/>
            <a:chExt cx="76825" cy="76800"/>
          </a:xfrm>
        </p:grpSpPr>
        <p:sp>
          <p:nvSpPr>
            <p:cNvPr id="1245" name="Google Shape;1245;p35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6" name="Google Shape;1246;p35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47" name="Google Shape;1247;p35"/>
          <p:cNvGrpSpPr/>
          <p:nvPr/>
        </p:nvGrpSpPr>
        <p:grpSpPr>
          <a:xfrm>
            <a:off x="5867034" y="932467"/>
            <a:ext cx="102433" cy="102400"/>
            <a:chOff x="3104875" y="1099400"/>
            <a:chExt cx="76825" cy="76800"/>
          </a:xfrm>
        </p:grpSpPr>
        <p:sp>
          <p:nvSpPr>
            <p:cNvPr id="1248" name="Google Shape;1248;p35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9" name="Google Shape;1249;p35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1250" name="Google Shape;1250;p35"/>
          <p:cNvPicPr preferRelativeResize="0"/>
          <p:nvPr/>
        </p:nvPicPr>
        <p:blipFill rotWithShape="1">
          <a:blip r:embed="rId5">
            <a:alphaModFix/>
          </a:blip>
          <a:srcRect l="18647" t="7960" r="8852" b="8336"/>
          <a:stretch/>
        </p:blipFill>
        <p:spPr>
          <a:xfrm rot="-1152297">
            <a:off x="8769401" y="609516"/>
            <a:ext cx="2197103" cy="1426867"/>
          </a:xfrm>
          <a:prstGeom prst="rect">
            <a:avLst/>
          </a:prstGeom>
          <a:noFill/>
          <a:ln>
            <a:noFill/>
          </a:ln>
        </p:spPr>
      </p:pic>
      <p:sp>
        <p:nvSpPr>
          <p:cNvPr id="1251" name="Google Shape;1251;p35"/>
          <p:cNvSpPr txBox="1">
            <a:spLocks noGrp="1"/>
          </p:cNvSpPr>
          <p:nvPr>
            <p:ph type="ctrTitle"/>
          </p:nvPr>
        </p:nvSpPr>
        <p:spPr>
          <a:xfrm>
            <a:off x="950967" y="1675584"/>
            <a:ext cx="9378400" cy="2924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6933" b="1" dirty="0"/>
              <a:t>Практическая работа №</a:t>
            </a:r>
            <a:r>
              <a:rPr lang="en-US" sz="6933" b="1" dirty="0"/>
              <a:t>25</a:t>
            </a:r>
            <a:endParaRPr sz="3733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2" name="Google Shape;1252;p35"/>
          <p:cNvSpPr txBox="1">
            <a:spLocks noGrp="1"/>
          </p:cNvSpPr>
          <p:nvPr>
            <p:ph type="subTitle" idx="1"/>
          </p:nvPr>
        </p:nvSpPr>
        <p:spPr>
          <a:xfrm>
            <a:off x="950967" y="4694817"/>
            <a:ext cx="6038400" cy="48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b="1" dirty="0" err="1"/>
              <a:t>TabbedPage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040688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37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Описание задания</a:t>
            </a:r>
            <a:endParaRPr lang="ru-RU" b="1" dirty="0"/>
          </a:p>
        </p:txBody>
      </p:sp>
      <p:grpSp>
        <p:nvGrpSpPr>
          <p:cNvPr id="1292" name="Google Shape;1292;p37"/>
          <p:cNvGrpSpPr/>
          <p:nvPr/>
        </p:nvGrpSpPr>
        <p:grpSpPr>
          <a:xfrm>
            <a:off x="9905634" y="1365900"/>
            <a:ext cx="102433" cy="102400"/>
            <a:chOff x="3104875" y="1099400"/>
            <a:chExt cx="76825" cy="76800"/>
          </a:xfrm>
        </p:grpSpPr>
        <p:sp>
          <p:nvSpPr>
            <p:cNvPr id="1293" name="Google Shape;1293;p37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4" name="Google Shape;1294;p37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95" name="Google Shape;1295;p37"/>
          <p:cNvGrpSpPr/>
          <p:nvPr/>
        </p:nvGrpSpPr>
        <p:grpSpPr>
          <a:xfrm>
            <a:off x="1959734" y="807833"/>
            <a:ext cx="102433" cy="102400"/>
            <a:chOff x="3104875" y="1099400"/>
            <a:chExt cx="76825" cy="76800"/>
          </a:xfrm>
        </p:grpSpPr>
        <p:sp>
          <p:nvSpPr>
            <p:cNvPr id="1296" name="Google Shape;1296;p37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7" name="Google Shape;1297;p37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1298" name="Google Shape;1298;p37"/>
          <p:cNvPicPr preferRelativeResize="0"/>
          <p:nvPr/>
        </p:nvPicPr>
        <p:blipFill rotWithShape="1">
          <a:blip r:embed="rId3">
            <a:alphaModFix/>
          </a:blip>
          <a:srcRect l="18647" t="7960" r="8852" b="8336"/>
          <a:stretch/>
        </p:blipFill>
        <p:spPr>
          <a:xfrm rot="-9296825">
            <a:off x="8478065" y="-407833"/>
            <a:ext cx="2197104" cy="142686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59;p36"/>
          <p:cNvSpPr txBox="1"/>
          <p:nvPr/>
        </p:nvSpPr>
        <p:spPr>
          <a:xfrm>
            <a:off x="960000" y="1365900"/>
            <a:ext cx="10817758" cy="492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ru-RU" sz="2400" dirty="0"/>
              <a:t>Необходимо разработать одностраничное приложение с использованием </a:t>
            </a:r>
            <a:r>
              <a:rPr lang="ru-RU" sz="2400" dirty="0" err="1"/>
              <a:t>TabbedPage</a:t>
            </a:r>
            <a:r>
              <a:rPr lang="ru-RU" sz="2400" dirty="0"/>
              <a:t>, где каждая вкладка представляет отдельную страницу. На каждой странице реализовать уникальный функционал, чтобы продемонстрировать возможности и взаимодействие вкладок в приложении.</a:t>
            </a:r>
          </a:p>
          <a:p>
            <a:pPr>
              <a:buClr>
                <a:srgbClr val="000000"/>
              </a:buClr>
            </a:pPr>
            <a:r>
              <a:rPr lang="ru-RU" sz="2400" kern="0" dirty="0">
                <a:latin typeface="Montserrat"/>
                <a:ea typeface="Montserrat"/>
                <a:cs typeface="Montserrat"/>
                <a:sym typeface="Montserrat"/>
              </a:rPr>
              <a:t>1 страница - Добавьте заголовок "Добро пожаловать!".</a:t>
            </a:r>
          </a:p>
          <a:p>
            <a:pPr>
              <a:buClr>
                <a:srgbClr val="000000"/>
              </a:buClr>
            </a:pPr>
            <a:r>
              <a:rPr lang="ru-RU" sz="2400" kern="0" dirty="0">
                <a:latin typeface="Montserrat"/>
                <a:ea typeface="Montserrat"/>
                <a:cs typeface="Montserrat"/>
                <a:sym typeface="Montserrat"/>
              </a:rPr>
              <a:t>Реализуйте </a:t>
            </a:r>
            <a:r>
              <a:rPr lang="ru-RU" sz="2400" kern="0" dirty="0" err="1">
                <a:latin typeface="Montserrat"/>
                <a:ea typeface="Montserrat"/>
                <a:cs typeface="Montserrat"/>
                <a:sym typeface="Montserrat"/>
              </a:rPr>
              <a:t>Button</a:t>
            </a:r>
            <a:r>
              <a:rPr lang="ru-RU" sz="2400" kern="0" dirty="0">
                <a:latin typeface="Montserrat"/>
                <a:ea typeface="Montserrat"/>
                <a:cs typeface="Montserrat"/>
                <a:sym typeface="Montserrat"/>
              </a:rPr>
              <a:t>, который выводит сообщение при нажатии:</a:t>
            </a:r>
          </a:p>
          <a:p>
            <a:pPr>
              <a:buClr>
                <a:srgbClr val="000000"/>
              </a:buClr>
            </a:pPr>
            <a:r>
              <a:rPr lang="ru-RU" sz="2400" kern="0" dirty="0">
                <a:latin typeface="Montserrat"/>
                <a:ea typeface="Montserrat"/>
                <a:cs typeface="Montserrat"/>
                <a:sym typeface="Montserrat"/>
              </a:rPr>
              <a:t>2 страница - Визуально представьте список покупок с использованием </a:t>
            </a:r>
            <a:r>
              <a:rPr lang="ru-RU" sz="2400" kern="0" dirty="0" err="1">
                <a:latin typeface="Montserrat"/>
                <a:ea typeface="Montserrat"/>
                <a:cs typeface="Montserrat"/>
                <a:sym typeface="Montserrat"/>
              </a:rPr>
              <a:t>ListView</a:t>
            </a:r>
            <a:endParaRPr lang="ru-RU" sz="2400" kern="0" dirty="0"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rgbClr val="000000"/>
              </a:buClr>
            </a:pPr>
            <a:r>
              <a:rPr lang="ru-RU" sz="2400" kern="0" dirty="0">
                <a:latin typeface="Montserrat"/>
                <a:ea typeface="Montserrat"/>
                <a:cs typeface="Montserrat"/>
                <a:sym typeface="Montserrat"/>
              </a:rPr>
              <a:t>3 страница - Добавьте интерактивный элемент </a:t>
            </a:r>
            <a:r>
              <a:rPr lang="ru-RU" sz="2400" kern="0" dirty="0" err="1">
                <a:latin typeface="Montserrat"/>
                <a:ea typeface="Montserrat"/>
                <a:cs typeface="Montserrat"/>
                <a:sym typeface="Montserrat"/>
              </a:rPr>
              <a:t>Entry</a:t>
            </a:r>
            <a:r>
              <a:rPr lang="ru-RU" sz="2400" kern="0" dirty="0">
                <a:latin typeface="Montserrat"/>
                <a:ea typeface="Montserrat"/>
                <a:cs typeface="Montserrat"/>
                <a:sym typeface="Montserrat"/>
              </a:rPr>
              <a:t> для ввода текста и кнопку для отображения введенных данных</a:t>
            </a:r>
          </a:p>
        </p:txBody>
      </p:sp>
    </p:spTree>
    <p:extLst>
      <p:ext uri="{BB962C8B-B14F-4D97-AF65-F5344CB8AC3E}">
        <p14:creationId xmlns:p14="http://schemas.microsoft.com/office/powerpoint/2010/main" val="2266351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5">
          <a:extLst>
            <a:ext uri="{FF2B5EF4-FFF2-40B4-BE49-F238E27FC236}">
              <a16:creationId xmlns:a16="http://schemas.microsoft.com/office/drawing/2014/main" id="{BAF01AAB-7C0D-0689-A611-6B22ECC53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37">
            <a:extLst>
              <a:ext uri="{FF2B5EF4-FFF2-40B4-BE49-F238E27FC236}">
                <a16:creationId xmlns:a16="http://schemas.microsoft.com/office/drawing/2014/main" id="{7E1096A1-0646-A331-1BF6-44E0AD66F6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Краткий план </a:t>
            </a:r>
            <a:endParaRPr lang="ru-RU" b="1" dirty="0"/>
          </a:p>
        </p:txBody>
      </p:sp>
      <p:grpSp>
        <p:nvGrpSpPr>
          <p:cNvPr id="1292" name="Google Shape;1292;p37">
            <a:extLst>
              <a:ext uri="{FF2B5EF4-FFF2-40B4-BE49-F238E27FC236}">
                <a16:creationId xmlns:a16="http://schemas.microsoft.com/office/drawing/2014/main" id="{BF40C619-E59E-2BEB-D3A7-903E4582A032}"/>
              </a:ext>
            </a:extLst>
          </p:cNvPr>
          <p:cNvGrpSpPr/>
          <p:nvPr/>
        </p:nvGrpSpPr>
        <p:grpSpPr>
          <a:xfrm>
            <a:off x="9905634" y="1365900"/>
            <a:ext cx="102433" cy="102400"/>
            <a:chOff x="3104875" y="1099400"/>
            <a:chExt cx="76825" cy="76800"/>
          </a:xfrm>
        </p:grpSpPr>
        <p:sp>
          <p:nvSpPr>
            <p:cNvPr id="1293" name="Google Shape;1293;p37">
              <a:extLst>
                <a:ext uri="{FF2B5EF4-FFF2-40B4-BE49-F238E27FC236}">
                  <a16:creationId xmlns:a16="http://schemas.microsoft.com/office/drawing/2014/main" id="{0A4407D5-735C-6658-0EC0-4AB2B8F9E5F0}"/>
                </a:ext>
              </a:extLst>
            </p:cNvPr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4" name="Google Shape;1294;p37">
              <a:extLst>
                <a:ext uri="{FF2B5EF4-FFF2-40B4-BE49-F238E27FC236}">
                  <a16:creationId xmlns:a16="http://schemas.microsoft.com/office/drawing/2014/main" id="{6DF460AB-50F0-1B32-60E0-0462F5F16E8B}"/>
                </a:ext>
              </a:extLst>
            </p:cNvPr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95" name="Google Shape;1295;p37">
            <a:extLst>
              <a:ext uri="{FF2B5EF4-FFF2-40B4-BE49-F238E27FC236}">
                <a16:creationId xmlns:a16="http://schemas.microsoft.com/office/drawing/2014/main" id="{0B3CB49F-3B39-C46B-32A8-B29AD3878BAD}"/>
              </a:ext>
            </a:extLst>
          </p:cNvPr>
          <p:cNvGrpSpPr/>
          <p:nvPr/>
        </p:nvGrpSpPr>
        <p:grpSpPr>
          <a:xfrm>
            <a:off x="1959734" y="807833"/>
            <a:ext cx="102433" cy="102400"/>
            <a:chOff x="3104875" y="1099400"/>
            <a:chExt cx="76825" cy="76800"/>
          </a:xfrm>
        </p:grpSpPr>
        <p:sp>
          <p:nvSpPr>
            <p:cNvPr id="1296" name="Google Shape;1296;p37">
              <a:extLst>
                <a:ext uri="{FF2B5EF4-FFF2-40B4-BE49-F238E27FC236}">
                  <a16:creationId xmlns:a16="http://schemas.microsoft.com/office/drawing/2014/main" id="{2751991A-8950-BF4C-F4D8-3F62313618F6}"/>
                </a:ext>
              </a:extLst>
            </p:cNvPr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7" name="Google Shape;1297;p37">
              <a:extLst>
                <a:ext uri="{FF2B5EF4-FFF2-40B4-BE49-F238E27FC236}">
                  <a16:creationId xmlns:a16="http://schemas.microsoft.com/office/drawing/2014/main" id="{B05C4312-7AEE-23D2-ECEE-462BC8561DAE}"/>
                </a:ext>
              </a:extLst>
            </p:cNvPr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1298" name="Google Shape;1298;p37">
            <a:extLst>
              <a:ext uri="{FF2B5EF4-FFF2-40B4-BE49-F238E27FC236}">
                <a16:creationId xmlns:a16="http://schemas.microsoft.com/office/drawing/2014/main" id="{FEDE2FA7-A30C-484C-1645-603EF22EFC1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8647" t="7960" r="8852" b="8336"/>
          <a:stretch/>
        </p:blipFill>
        <p:spPr>
          <a:xfrm rot="-9296825">
            <a:off x="8478065" y="-407833"/>
            <a:ext cx="2197104" cy="142686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59;p36">
            <a:extLst>
              <a:ext uri="{FF2B5EF4-FFF2-40B4-BE49-F238E27FC236}">
                <a16:creationId xmlns:a16="http://schemas.microsoft.com/office/drawing/2014/main" id="{D29972BE-85AC-699C-0A5B-1F1015CDF618}"/>
              </a:ext>
            </a:extLst>
          </p:cNvPr>
          <p:cNvSpPr txBox="1"/>
          <p:nvPr/>
        </p:nvSpPr>
        <p:spPr>
          <a:xfrm>
            <a:off x="980542" y="1649477"/>
            <a:ext cx="10817758" cy="492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Создать новый проект в </a:t>
            </a:r>
            <a:r>
              <a:rPr lang="ru-RU" sz="2800" dirty="0" err="1"/>
              <a:t>Xamarin.Forms</a:t>
            </a:r>
            <a:r>
              <a:rPr lang="ru-RU" sz="2800" dirty="0"/>
              <a:t>.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Настроить необходимые страницы (Page1, Page2, Page3).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Использовать XAML-разметку для создания каждой страницы.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Добавить уникальный контент на каждую страницу.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Определить </a:t>
            </a:r>
            <a:r>
              <a:rPr lang="ru-RU" sz="2800" dirty="0" err="1"/>
              <a:t>MainPage</a:t>
            </a:r>
            <a:r>
              <a:rPr lang="ru-RU" sz="2800" dirty="0"/>
              <a:t> как </a:t>
            </a:r>
            <a:r>
              <a:rPr lang="ru-RU" sz="2800" dirty="0" err="1"/>
              <a:t>TabbedPage</a:t>
            </a:r>
            <a:r>
              <a:rPr lang="ru-RU" sz="2800" dirty="0"/>
              <a:t>.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Включить созданные страницы в коллекцию </a:t>
            </a:r>
            <a:r>
              <a:rPr lang="ru-RU" sz="2800" dirty="0" err="1"/>
              <a:t>TabbedPage.Children</a:t>
            </a:r>
            <a:r>
              <a:rPr lang="ru-RU" sz="2800" dirty="0"/>
              <a:t>.</a:t>
            </a:r>
            <a:endParaRPr lang="ru-RU" sz="2800" kern="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007246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0" name="Google Shape;2280;p63"/>
          <p:cNvSpPr/>
          <p:nvPr/>
        </p:nvSpPr>
        <p:spPr>
          <a:xfrm rot="5400000">
            <a:off x="5685399" y="4026867"/>
            <a:ext cx="821200" cy="7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33C9B">
              <a:alpha val="33020"/>
            </a:srgb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81" name="Google Shape;2281;p63"/>
          <p:cNvSpPr txBox="1">
            <a:spLocks noGrp="1"/>
          </p:cNvSpPr>
          <p:nvPr>
            <p:ph type="title"/>
          </p:nvPr>
        </p:nvSpPr>
        <p:spPr>
          <a:xfrm>
            <a:off x="3130584" y="1050400"/>
            <a:ext cx="5930800" cy="141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THANKS!</a:t>
            </a:r>
            <a:endParaRPr/>
          </a:p>
        </p:txBody>
      </p:sp>
      <p:sp>
        <p:nvSpPr>
          <p:cNvPr id="2282" name="Google Shape;2282;p63"/>
          <p:cNvSpPr txBox="1">
            <a:spLocks noGrp="1"/>
          </p:cNvSpPr>
          <p:nvPr>
            <p:ph type="subTitle" idx="1"/>
          </p:nvPr>
        </p:nvSpPr>
        <p:spPr>
          <a:xfrm>
            <a:off x="3130533" y="2462000"/>
            <a:ext cx="5930800" cy="141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283" name="Google Shape;2283;p63"/>
          <p:cNvSpPr txBox="1"/>
          <p:nvPr/>
        </p:nvSpPr>
        <p:spPr>
          <a:xfrm>
            <a:off x="3328200" y="5641300"/>
            <a:ext cx="5535600" cy="3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Please keep this slide for attribution</a:t>
            </a:r>
            <a:endParaRPr sz="1600" ker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284" name="Google Shape;2284;p63"/>
          <p:cNvGrpSpPr/>
          <p:nvPr/>
        </p:nvGrpSpPr>
        <p:grpSpPr>
          <a:xfrm>
            <a:off x="5865171" y="4152417"/>
            <a:ext cx="461408" cy="460899"/>
            <a:chOff x="3303268" y="3817349"/>
            <a:chExt cx="346056" cy="345674"/>
          </a:xfrm>
        </p:grpSpPr>
        <p:sp>
          <p:nvSpPr>
            <p:cNvPr id="2285" name="Google Shape;2285;p63"/>
            <p:cNvSpPr/>
            <p:nvPr/>
          </p:nvSpPr>
          <p:spPr>
            <a:xfrm>
              <a:off x="330326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6" name="Google Shape;2286;p63"/>
            <p:cNvSpPr/>
            <p:nvPr/>
          </p:nvSpPr>
          <p:spPr>
            <a:xfrm>
              <a:off x="3368074" y="3882537"/>
              <a:ext cx="215298" cy="215298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7" name="Google Shape;2287;p63"/>
            <p:cNvSpPr/>
            <p:nvPr/>
          </p:nvSpPr>
          <p:spPr>
            <a:xfrm>
              <a:off x="3418143" y="3933656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8" name="Google Shape;2288;p63"/>
            <p:cNvSpPr/>
            <p:nvPr/>
          </p:nvSpPr>
          <p:spPr>
            <a:xfrm>
              <a:off x="3519298" y="3910197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89" name="Google Shape;2289;p63"/>
          <p:cNvSpPr/>
          <p:nvPr/>
        </p:nvSpPr>
        <p:spPr>
          <a:xfrm rot="5400000">
            <a:off x="4848816" y="4026867"/>
            <a:ext cx="821200" cy="7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33C9B">
              <a:alpha val="33020"/>
            </a:srgb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90" name="Google Shape;2290;p63"/>
          <p:cNvSpPr/>
          <p:nvPr/>
        </p:nvSpPr>
        <p:spPr>
          <a:xfrm>
            <a:off x="5028960" y="4152163"/>
            <a:ext cx="460899" cy="461408"/>
          </a:xfrm>
          <a:custGeom>
            <a:avLst/>
            <a:gdLst/>
            <a:ahLst/>
            <a:cxnLst/>
            <a:rect l="l" t="t" r="r" b="b"/>
            <a:pathLst>
              <a:path w="10860" h="10872" extrusionOk="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91" name="Google Shape;2291;p63"/>
          <p:cNvSpPr/>
          <p:nvPr/>
        </p:nvSpPr>
        <p:spPr>
          <a:xfrm rot="5400000">
            <a:off x="6521983" y="4026867"/>
            <a:ext cx="821200" cy="7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33C9B">
              <a:alpha val="33020"/>
            </a:srgb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292" name="Google Shape;2292;p63"/>
          <p:cNvGrpSpPr/>
          <p:nvPr/>
        </p:nvGrpSpPr>
        <p:grpSpPr>
          <a:xfrm>
            <a:off x="6701892" y="4152417"/>
            <a:ext cx="461408" cy="460899"/>
            <a:chOff x="3752358" y="3817349"/>
            <a:chExt cx="346056" cy="345674"/>
          </a:xfrm>
        </p:grpSpPr>
        <p:sp>
          <p:nvSpPr>
            <p:cNvPr id="2293" name="Google Shape;2293;p63"/>
            <p:cNvSpPr/>
            <p:nvPr/>
          </p:nvSpPr>
          <p:spPr>
            <a:xfrm>
              <a:off x="375235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4" name="Google Shape;2294;p63"/>
            <p:cNvSpPr/>
            <p:nvPr/>
          </p:nvSpPr>
          <p:spPr>
            <a:xfrm>
              <a:off x="3831933" y="3955682"/>
              <a:ext cx="47809" cy="120540"/>
            </a:xfrm>
            <a:custGeom>
              <a:avLst/>
              <a:gdLst/>
              <a:ahLst/>
              <a:cxnLst/>
              <a:rect l="l" t="t" r="r" b="b"/>
              <a:pathLst>
                <a:path w="1502" h="3787" extrusionOk="0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5" name="Google Shape;2295;p63"/>
            <p:cNvSpPr/>
            <p:nvPr/>
          </p:nvSpPr>
          <p:spPr>
            <a:xfrm>
              <a:off x="3824739" y="3890112"/>
              <a:ext cx="55002" cy="55002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6" name="Google Shape;2296;p63"/>
            <p:cNvSpPr/>
            <p:nvPr/>
          </p:nvSpPr>
          <p:spPr>
            <a:xfrm>
              <a:off x="3904696" y="3955682"/>
              <a:ext cx="128148" cy="120540"/>
            </a:xfrm>
            <a:custGeom>
              <a:avLst/>
              <a:gdLst/>
              <a:ahLst/>
              <a:cxnLst/>
              <a:rect l="l" t="t" r="r" b="b"/>
              <a:pathLst>
                <a:path w="4026" h="3787" extrusionOk="0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2297" name="Google Shape;2297;p63"/>
          <p:cNvPicPr preferRelativeResize="0"/>
          <p:nvPr/>
        </p:nvPicPr>
        <p:blipFill rotWithShape="1">
          <a:blip r:embed="rId3">
            <a:alphaModFix/>
          </a:blip>
          <a:srcRect l="24331" t="5721" r="23342" b="4591"/>
          <a:stretch/>
        </p:blipFill>
        <p:spPr>
          <a:xfrm rot="2268302">
            <a:off x="272049" y="2919850"/>
            <a:ext cx="2476499" cy="238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8" name="Google Shape;2298;p63"/>
          <p:cNvPicPr preferRelativeResize="0"/>
          <p:nvPr/>
        </p:nvPicPr>
        <p:blipFill rotWithShape="1">
          <a:blip r:embed="rId4">
            <a:alphaModFix/>
          </a:blip>
          <a:srcRect l="18647" t="7960" r="8852" b="8336"/>
          <a:stretch/>
        </p:blipFill>
        <p:spPr>
          <a:xfrm rot="-1406513">
            <a:off x="1465748" y="735001"/>
            <a:ext cx="1566977" cy="1017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9" name="Google Shape;2299;p63"/>
          <p:cNvPicPr preferRelativeResize="0"/>
          <p:nvPr/>
        </p:nvPicPr>
        <p:blipFill rotWithShape="1">
          <a:blip r:embed="rId5">
            <a:alphaModFix/>
          </a:blip>
          <a:srcRect l="25537" t="7152" r="23467" b="5838"/>
          <a:stretch/>
        </p:blipFill>
        <p:spPr>
          <a:xfrm>
            <a:off x="9234132" y="1006967"/>
            <a:ext cx="2560000" cy="2456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0" name="Google Shape;2300;p63"/>
          <p:cNvPicPr preferRelativeResize="0"/>
          <p:nvPr/>
        </p:nvPicPr>
        <p:blipFill rotWithShape="1">
          <a:blip r:embed="rId6">
            <a:alphaModFix/>
          </a:blip>
          <a:srcRect l="15236" r="10474"/>
          <a:stretch/>
        </p:blipFill>
        <p:spPr>
          <a:xfrm rot="1220421">
            <a:off x="8913166" y="2713346"/>
            <a:ext cx="2070100" cy="1854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1" name="Google Shape;2301;p63"/>
          <p:cNvPicPr preferRelativeResize="0"/>
          <p:nvPr/>
        </p:nvPicPr>
        <p:blipFill rotWithShape="1">
          <a:blip r:embed="rId7">
            <a:alphaModFix/>
          </a:blip>
          <a:srcRect l="22009" r="18455"/>
          <a:stretch/>
        </p:blipFill>
        <p:spPr>
          <a:xfrm rot="-1592621">
            <a:off x="1964641" y="3544444"/>
            <a:ext cx="1204884" cy="11384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02" name="Google Shape;2302;p63"/>
          <p:cNvGrpSpPr/>
          <p:nvPr/>
        </p:nvGrpSpPr>
        <p:grpSpPr>
          <a:xfrm>
            <a:off x="9189301" y="827733"/>
            <a:ext cx="102433" cy="102400"/>
            <a:chOff x="3104875" y="1099400"/>
            <a:chExt cx="76825" cy="76800"/>
          </a:xfrm>
        </p:grpSpPr>
        <p:sp>
          <p:nvSpPr>
            <p:cNvPr id="2303" name="Google Shape;2303;p63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4" name="Google Shape;2304;p63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05" name="Google Shape;2305;p63"/>
          <p:cNvGrpSpPr/>
          <p:nvPr/>
        </p:nvGrpSpPr>
        <p:grpSpPr>
          <a:xfrm rot="1891135">
            <a:off x="1866583" y="5474958"/>
            <a:ext cx="102437" cy="102404"/>
            <a:chOff x="3104875" y="1099400"/>
            <a:chExt cx="76825" cy="76800"/>
          </a:xfrm>
        </p:grpSpPr>
        <p:sp>
          <p:nvSpPr>
            <p:cNvPr id="2306" name="Google Shape;2306;p63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7" name="Google Shape;2307;p63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08" name="Google Shape;2308;p63"/>
          <p:cNvGrpSpPr/>
          <p:nvPr/>
        </p:nvGrpSpPr>
        <p:grpSpPr>
          <a:xfrm>
            <a:off x="2855301" y="2575817"/>
            <a:ext cx="102433" cy="102400"/>
            <a:chOff x="3104875" y="1099400"/>
            <a:chExt cx="76825" cy="76800"/>
          </a:xfrm>
        </p:grpSpPr>
        <p:sp>
          <p:nvSpPr>
            <p:cNvPr id="2309" name="Google Shape;2309;p63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0" name="Google Shape;2310;p63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" name="Google Shape;14766;p84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969265" y="62285"/>
            <a:ext cx="1115014" cy="44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3803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36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b="1" dirty="0" err="1"/>
              <a:t>TabbedPage</a:t>
            </a:r>
            <a:r>
              <a:rPr lang="en-US" b="1" dirty="0"/>
              <a:t>. </a:t>
            </a:r>
            <a:r>
              <a:rPr lang="ru-RU" b="1" dirty="0"/>
              <a:t>Страница с вкладками</a:t>
            </a:r>
            <a:endParaRPr lang="en-US" dirty="0"/>
          </a:p>
        </p:txBody>
      </p:sp>
      <p:sp>
        <p:nvSpPr>
          <p:cNvPr id="1259" name="Google Shape;1259;p36"/>
          <p:cNvSpPr txBox="1"/>
          <p:nvPr/>
        </p:nvSpPr>
        <p:spPr>
          <a:xfrm>
            <a:off x="960000" y="1482932"/>
            <a:ext cx="10718856" cy="4435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 b="1" dirty="0"/>
              <a:t>	</a:t>
            </a:r>
            <a:r>
              <a:rPr lang="ru-RU" sz="2000" b="1" dirty="0"/>
              <a:t>Применение класса </a:t>
            </a:r>
            <a:r>
              <a:rPr lang="ru-RU" sz="2000" b="1" dirty="0" err="1"/>
              <a:t>TabbedPage</a:t>
            </a:r>
            <a:r>
              <a:rPr lang="ru-RU" sz="2000" b="1" dirty="0"/>
              <a:t> в </a:t>
            </a:r>
            <a:r>
              <a:rPr lang="ru-RU" sz="2000" b="1" dirty="0" err="1"/>
              <a:t>Xamarin</a:t>
            </a:r>
            <a:r>
              <a:rPr lang="ru-RU" sz="2000" b="1" dirty="0"/>
              <a:t> </a:t>
            </a:r>
            <a:r>
              <a:rPr lang="ru-RU" sz="2000" b="1" dirty="0" err="1"/>
              <a:t>Forms</a:t>
            </a:r>
            <a:r>
              <a:rPr lang="ru-RU" sz="2000" b="1" dirty="0"/>
              <a:t> позволяет создать страницу с вкладками, где в роли каждой вкладки выступает отдельная страница.</a:t>
            </a:r>
          </a:p>
          <a:p>
            <a:r>
              <a:rPr lang="en-US" sz="2000" b="1" dirty="0"/>
              <a:t>	</a:t>
            </a:r>
            <a:r>
              <a:rPr lang="ru-RU" sz="2000" b="1" dirty="0"/>
              <a:t>Для примера возьмем проект и вначале добавим в него три обычных однотипных страницы, которые назовем Page1, Page2, Page3. Для добавления страниц можно выбрать шаблон Content Page:</a:t>
            </a:r>
          </a:p>
          <a:p>
            <a:endParaRPr lang="ru-RU" sz="2000" b="1" dirty="0"/>
          </a:p>
        </p:txBody>
      </p:sp>
      <p:grpSp>
        <p:nvGrpSpPr>
          <p:cNvPr id="1262" name="Google Shape;1262;p36"/>
          <p:cNvGrpSpPr/>
          <p:nvPr/>
        </p:nvGrpSpPr>
        <p:grpSpPr>
          <a:xfrm>
            <a:off x="10774101" y="1588400"/>
            <a:ext cx="102433" cy="102400"/>
            <a:chOff x="3104875" y="1099400"/>
            <a:chExt cx="76825" cy="76800"/>
          </a:xfrm>
        </p:grpSpPr>
        <p:sp>
          <p:nvSpPr>
            <p:cNvPr id="1263" name="Google Shape;1263;p36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4" name="Google Shape;1264;p36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68" name="Google Shape;1268;p36"/>
          <p:cNvGrpSpPr/>
          <p:nvPr/>
        </p:nvGrpSpPr>
        <p:grpSpPr>
          <a:xfrm>
            <a:off x="1188034" y="1482933"/>
            <a:ext cx="102433" cy="102400"/>
            <a:chOff x="3104875" y="1099400"/>
            <a:chExt cx="76825" cy="76800"/>
          </a:xfrm>
        </p:grpSpPr>
        <p:sp>
          <p:nvSpPr>
            <p:cNvPr id="1269" name="Google Shape;1269;p36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0" name="Google Shape;1270;p36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1271" name="Google Shape;1271;p36"/>
          <p:cNvPicPr preferRelativeResize="0"/>
          <p:nvPr/>
        </p:nvPicPr>
        <p:blipFill rotWithShape="1">
          <a:blip r:embed="rId3">
            <a:alphaModFix/>
          </a:blip>
          <a:srcRect l="18647" t="7960" r="8852" b="8336"/>
          <a:stretch/>
        </p:blipFill>
        <p:spPr>
          <a:xfrm rot="-1406552">
            <a:off x="342657" y="5735033"/>
            <a:ext cx="1366891" cy="887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EBD0A4-02D2-723C-A117-77890E4E6C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4700" y="3581788"/>
            <a:ext cx="5562600" cy="313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34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5">
          <a:extLst>
            <a:ext uri="{FF2B5EF4-FFF2-40B4-BE49-F238E27FC236}">
              <a16:creationId xmlns:a16="http://schemas.microsoft.com/office/drawing/2014/main" id="{5897E9BC-2A71-1115-BB89-C32F0C7CD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37">
            <a:extLst>
              <a:ext uri="{FF2B5EF4-FFF2-40B4-BE49-F238E27FC236}">
                <a16:creationId xmlns:a16="http://schemas.microsoft.com/office/drawing/2014/main" id="{4DBF5C28-4161-B978-DF7A-ED6FA3E1BD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b="1" dirty="0"/>
              <a:t>Page1 </a:t>
            </a:r>
          </a:p>
        </p:txBody>
      </p:sp>
      <p:grpSp>
        <p:nvGrpSpPr>
          <p:cNvPr id="1292" name="Google Shape;1292;p37">
            <a:extLst>
              <a:ext uri="{FF2B5EF4-FFF2-40B4-BE49-F238E27FC236}">
                <a16:creationId xmlns:a16="http://schemas.microsoft.com/office/drawing/2014/main" id="{AFE459E7-7164-ED39-1136-7E7D418D6121}"/>
              </a:ext>
            </a:extLst>
          </p:cNvPr>
          <p:cNvGrpSpPr/>
          <p:nvPr/>
        </p:nvGrpSpPr>
        <p:grpSpPr>
          <a:xfrm>
            <a:off x="9905634" y="1365900"/>
            <a:ext cx="102433" cy="102400"/>
            <a:chOff x="3104875" y="1099400"/>
            <a:chExt cx="76825" cy="76800"/>
          </a:xfrm>
        </p:grpSpPr>
        <p:sp>
          <p:nvSpPr>
            <p:cNvPr id="1293" name="Google Shape;1293;p37">
              <a:extLst>
                <a:ext uri="{FF2B5EF4-FFF2-40B4-BE49-F238E27FC236}">
                  <a16:creationId xmlns:a16="http://schemas.microsoft.com/office/drawing/2014/main" id="{3CFC2F51-BE5F-0E78-03A3-4F25F1082D9E}"/>
                </a:ext>
              </a:extLst>
            </p:cNvPr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4" name="Google Shape;1294;p37">
              <a:extLst>
                <a:ext uri="{FF2B5EF4-FFF2-40B4-BE49-F238E27FC236}">
                  <a16:creationId xmlns:a16="http://schemas.microsoft.com/office/drawing/2014/main" id="{FE6AB5FA-0EE7-AC12-F160-852F00945D01}"/>
                </a:ext>
              </a:extLst>
            </p:cNvPr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95" name="Google Shape;1295;p37">
            <a:extLst>
              <a:ext uri="{FF2B5EF4-FFF2-40B4-BE49-F238E27FC236}">
                <a16:creationId xmlns:a16="http://schemas.microsoft.com/office/drawing/2014/main" id="{AAB2C5D5-C161-8220-2F9C-1943AC7E111B}"/>
              </a:ext>
            </a:extLst>
          </p:cNvPr>
          <p:cNvGrpSpPr/>
          <p:nvPr/>
        </p:nvGrpSpPr>
        <p:grpSpPr>
          <a:xfrm>
            <a:off x="1959734" y="807833"/>
            <a:ext cx="102433" cy="102400"/>
            <a:chOff x="3104875" y="1099400"/>
            <a:chExt cx="76825" cy="76800"/>
          </a:xfrm>
        </p:grpSpPr>
        <p:sp>
          <p:nvSpPr>
            <p:cNvPr id="1296" name="Google Shape;1296;p37">
              <a:extLst>
                <a:ext uri="{FF2B5EF4-FFF2-40B4-BE49-F238E27FC236}">
                  <a16:creationId xmlns:a16="http://schemas.microsoft.com/office/drawing/2014/main" id="{A1A0158B-B566-54F8-4068-35DDE48E4061}"/>
                </a:ext>
              </a:extLst>
            </p:cNvPr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7" name="Google Shape;1297;p37">
              <a:extLst>
                <a:ext uri="{FF2B5EF4-FFF2-40B4-BE49-F238E27FC236}">
                  <a16:creationId xmlns:a16="http://schemas.microsoft.com/office/drawing/2014/main" id="{F2243D7D-78C4-9158-9522-91940C2C8165}"/>
                </a:ext>
              </a:extLst>
            </p:cNvPr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1298" name="Google Shape;1298;p37">
            <a:extLst>
              <a:ext uri="{FF2B5EF4-FFF2-40B4-BE49-F238E27FC236}">
                <a16:creationId xmlns:a16="http://schemas.microsoft.com/office/drawing/2014/main" id="{905C27D0-73DC-626B-8A62-7F57B60CE83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8647" t="7960" r="8852" b="8336"/>
          <a:stretch/>
        </p:blipFill>
        <p:spPr>
          <a:xfrm rot="-9296825">
            <a:off x="9681831" y="145616"/>
            <a:ext cx="2197104" cy="1426867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1259;p36">
            <a:extLst>
              <a:ext uri="{FF2B5EF4-FFF2-40B4-BE49-F238E27FC236}">
                <a16:creationId xmlns:a16="http://schemas.microsoft.com/office/drawing/2014/main" id="{158FA691-3138-F1C7-090B-49002B312753}"/>
              </a:ext>
            </a:extLst>
          </p:cNvPr>
          <p:cNvSpPr txBox="1"/>
          <p:nvPr/>
        </p:nvSpPr>
        <p:spPr>
          <a:xfrm>
            <a:off x="960000" y="1417100"/>
            <a:ext cx="10272000" cy="4497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2400" dirty="0"/>
              <a:t>Например, визуальный интерфейс страницы Page1 будет следующим:</a:t>
            </a:r>
            <a:endParaRPr lang="en-US" sz="2400" dirty="0"/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&lt;?xml version="1.0" encoding="utf-8" ?&gt;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&lt;</a:t>
            </a:r>
            <a:r>
              <a:rPr lang="en-US" sz="2400" kern="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ContentPage</a:t>
            </a:r>
            <a:r>
              <a:rPr lang="en-US" sz="24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kern="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xmlns</a:t>
            </a:r>
            <a:r>
              <a:rPr lang="en-US" sz="24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="http://xamarin.com/schemas/2014/forms"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           </a:t>
            </a:r>
            <a:r>
              <a:rPr lang="en-US" sz="2400" kern="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xmlns:x</a:t>
            </a:r>
            <a:r>
              <a:rPr lang="en-US" sz="24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="http://schemas.microsoft.com/</a:t>
            </a:r>
            <a:r>
              <a:rPr lang="en-US" sz="2400" kern="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winfx</a:t>
            </a:r>
            <a:r>
              <a:rPr lang="en-US" sz="24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/2009/</a:t>
            </a:r>
            <a:r>
              <a:rPr lang="en-US" sz="2400" kern="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xaml</a:t>
            </a:r>
            <a:r>
              <a:rPr lang="en-US" sz="24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"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           x:Class="HelloApp.Page1"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           Title="Page 1"&gt;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&lt;Label Text="Page1" </a:t>
            </a:r>
            <a:r>
              <a:rPr lang="en-US" sz="2400" kern="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VerticalOptions</a:t>
            </a:r>
            <a:r>
              <a:rPr lang="en-US" sz="24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="Center" </a:t>
            </a:r>
            <a:r>
              <a:rPr lang="en-US" sz="2400" kern="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HorizontalOptions</a:t>
            </a:r>
            <a:r>
              <a:rPr lang="en-US" sz="24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="Center" /&gt;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&lt;/</a:t>
            </a:r>
            <a:r>
              <a:rPr lang="en-US" sz="2400" kern="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ContentPage</a:t>
            </a:r>
            <a:r>
              <a:rPr lang="en-US" sz="24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&gt;</a:t>
            </a:r>
            <a:endParaRPr lang="ru-RU" sz="2400" kern="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383948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37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b="1" dirty="0"/>
              <a:t>Код страницы </a:t>
            </a:r>
            <a:r>
              <a:rPr lang="en-US" b="1" dirty="0"/>
              <a:t>Page2:</a:t>
            </a:r>
            <a:br>
              <a:rPr lang="en-US" b="1" dirty="0"/>
            </a:br>
            <a:endParaRPr lang="en-US" b="1" dirty="0"/>
          </a:p>
        </p:txBody>
      </p:sp>
      <p:grpSp>
        <p:nvGrpSpPr>
          <p:cNvPr id="1292" name="Google Shape;1292;p37"/>
          <p:cNvGrpSpPr/>
          <p:nvPr/>
        </p:nvGrpSpPr>
        <p:grpSpPr>
          <a:xfrm>
            <a:off x="9905634" y="1365900"/>
            <a:ext cx="102433" cy="102400"/>
            <a:chOff x="3104875" y="1099400"/>
            <a:chExt cx="76825" cy="76800"/>
          </a:xfrm>
        </p:grpSpPr>
        <p:sp>
          <p:nvSpPr>
            <p:cNvPr id="1293" name="Google Shape;1293;p37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4" name="Google Shape;1294;p37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95" name="Google Shape;1295;p37"/>
          <p:cNvGrpSpPr/>
          <p:nvPr/>
        </p:nvGrpSpPr>
        <p:grpSpPr>
          <a:xfrm>
            <a:off x="1959734" y="807833"/>
            <a:ext cx="102433" cy="102400"/>
            <a:chOff x="3104875" y="1099400"/>
            <a:chExt cx="76825" cy="76800"/>
          </a:xfrm>
        </p:grpSpPr>
        <p:sp>
          <p:nvSpPr>
            <p:cNvPr id="1296" name="Google Shape;1296;p37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7" name="Google Shape;1297;p37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1298" name="Google Shape;1298;p37"/>
          <p:cNvPicPr preferRelativeResize="0"/>
          <p:nvPr/>
        </p:nvPicPr>
        <p:blipFill rotWithShape="1">
          <a:blip r:embed="rId3">
            <a:alphaModFix/>
          </a:blip>
          <a:srcRect l="18647" t="7960" r="8852" b="8336"/>
          <a:stretch/>
        </p:blipFill>
        <p:spPr>
          <a:xfrm rot="-9296825">
            <a:off x="9681831" y="145616"/>
            <a:ext cx="2197104" cy="1426867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1259;p36"/>
          <p:cNvSpPr txBox="1"/>
          <p:nvPr/>
        </p:nvSpPr>
        <p:spPr>
          <a:xfrm>
            <a:off x="960000" y="1417100"/>
            <a:ext cx="10272000" cy="4497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dirty="0"/>
              <a:t>&lt;?xml version="1.0" encoding="utf-8" ?&gt;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dirty="0"/>
              <a:t>&lt;</a:t>
            </a:r>
            <a:r>
              <a:rPr lang="en-US" sz="2800" dirty="0" err="1"/>
              <a:t>ContentPage</a:t>
            </a:r>
            <a:r>
              <a:rPr lang="en-US" sz="2800" dirty="0"/>
              <a:t> </a:t>
            </a:r>
            <a:r>
              <a:rPr lang="en-US" sz="2800" dirty="0" err="1"/>
              <a:t>xmlns</a:t>
            </a:r>
            <a:r>
              <a:rPr lang="en-US" sz="2800" dirty="0"/>
              <a:t>="http://xamarin.com/schemas/2014/forms"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dirty="0"/>
              <a:t>             </a:t>
            </a:r>
            <a:r>
              <a:rPr lang="en-US" sz="2800" dirty="0" err="1"/>
              <a:t>xmlns:x</a:t>
            </a:r>
            <a:r>
              <a:rPr lang="en-US" sz="2800" dirty="0"/>
              <a:t>="http://schemas.microsoft.com/</a:t>
            </a:r>
            <a:r>
              <a:rPr lang="en-US" sz="2800" dirty="0" err="1"/>
              <a:t>winfx</a:t>
            </a:r>
            <a:r>
              <a:rPr lang="en-US" sz="2800" dirty="0"/>
              <a:t>/2009/</a:t>
            </a:r>
            <a:r>
              <a:rPr lang="en-US" sz="2800" dirty="0" err="1"/>
              <a:t>xaml</a:t>
            </a:r>
            <a:r>
              <a:rPr lang="en-US" sz="2800" dirty="0"/>
              <a:t>"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dirty="0"/>
              <a:t>             x:Class="HelloApp.Page2"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dirty="0"/>
              <a:t>             Title="Page 2"&gt;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dirty="0"/>
              <a:t>  &lt;Label Text="Page2" </a:t>
            </a:r>
            <a:r>
              <a:rPr lang="en-US" sz="2800" dirty="0" err="1"/>
              <a:t>VerticalOptions</a:t>
            </a:r>
            <a:r>
              <a:rPr lang="en-US" sz="2800" dirty="0"/>
              <a:t>="Center" </a:t>
            </a:r>
            <a:r>
              <a:rPr lang="en-US" sz="2800" dirty="0" err="1"/>
              <a:t>HorizontalOptions</a:t>
            </a:r>
            <a:r>
              <a:rPr lang="en-US" sz="2800" dirty="0"/>
              <a:t>="Center" /&gt;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dirty="0"/>
              <a:t>&lt;/</a:t>
            </a:r>
            <a:r>
              <a:rPr lang="en-US" sz="2800" dirty="0" err="1"/>
              <a:t>ContentPage</a:t>
            </a:r>
            <a:r>
              <a:rPr lang="en-US" sz="2800" dirty="0"/>
              <a:t>&gt;</a:t>
            </a:r>
            <a:endParaRPr lang="ru-RU" sz="2800" kern="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599534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5">
          <a:extLst>
            <a:ext uri="{FF2B5EF4-FFF2-40B4-BE49-F238E27FC236}">
              <a16:creationId xmlns:a16="http://schemas.microsoft.com/office/drawing/2014/main" id="{4763AAC6-FBA3-C583-44D1-5BD49A651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37">
            <a:extLst>
              <a:ext uri="{FF2B5EF4-FFF2-40B4-BE49-F238E27FC236}">
                <a16:creationId xmlns:a16="http://schemas.microsoft.com/office/drawing/2014/main" id="{05CC571A-9CD9-0E17-51AF-7EB0232C89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b="1" dirty="0"/>
              <a:t>Код страницы </a:t>
            </a:r>
            <a:r>
              <a:rPr lang="en-US" b="1" dirty="0"/>
              <a:t>Page3:</a:t>
            </a:r>
            <a:br>
              <a:rPr lang="en-US" b="1" dirty="0"/>
            </a:br>
            <a:endParaRPr lang="en-US" b="1" dirty="0"/>
          </a:p>
        </p:txBody>
      </p:sp>
      <p:grpSp>
        <p:nvGrpSpPr>
          <p:cNvPr id="1292" name="Google Shape;1292;p37">
            <a:extLst>
              <a:ext uri="{FF2B5EF4-FFF2-40B4-BE49-F238E27FC236}">
                <a16:creationId xmlns:a16="http://schemas.microsoft.com/office/drawing/2014/main" id="{D412AE7B-1541-0D95-A8DB-C25DB9BD366A}"/>
              </a:ext>
            </a:extLst>
          </p:cNvPr>
          <p:cNvGrpSpPr/>
          <p:nvPr/>
        </p:nvGrpSpPr>
        <p:grpSpPr>
          <a:xfrm>
            <a:off x="9905634" y="1365900"/>
            <a:ext cx="102433" cy="102400"/>
            <a:chOff x="3104875" y="1099400"/>
            <a:chExt cx="76825" cy="76800"/>
          </a:xfrm>
        </p:grpSpPr>
        <p:sp>
          <p:nvSpPr>
            <p:cNvPr id="1293" name="Google Shape;1293;p37">
              <a:extLst>
                <a:ext uri="{FF2B5EF4-FFF2-40B4-BE49-F238E27FC236}">
                  <a16:creationId xmlns:a16="http://schemas.microsoft.com/office/drawing/2014/main" id="{48D4FDAB-3008-C1FC-9EB7-D9004AD24ED3}"/>
                </a:ext>
              </a:extLst>
            </p:cNvPr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4" name="Google Shape;1294;p37">
              <a:extLst>
                <a:ext uri="{FF2B5EF4-FFF2-40B4-BE49-F238E27FC236}">
                  <a16:creationId xmlns:a16="http://schemas.microsoft.com/office/drawing/2014/main" id="{418FB2CB-6928-DABF-FD57-AEDCE8ABED1F}"/>
                </a:ext>
              </a:extLst>
            </p:cNvPr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95" name="Google Shape;1295;p37">
            <a:extLst>
              <a:ext uri="{FF2B5EF4-FFF2-40B4-BE49-F238E27FC236}">
                <a16:creationId xmlns:a16="http://schemas.microsoft.com/office/drawing/2014/main" id="{1DAD0770-9AC0-956A-77EE-CE5B6C7F6E0D}"/>
              </a:ext>
            </a:extLst>
          </p:cNvPr>
          <p:cNvGrpSpPr/>
          <p:nvPr/>
        </p:nvGrpSpPr>
        <p:grpSpPr>
          <a:xfrm>
            <a:off x="1959734" y="807833"/>
            <a:ext cx="102433" cy="102400"/>
            <a:chOff x="3104875" y="1099400"/>
            <a:chExt cx="76825" cy="76800"/>
          </a:xfrm>
        </p:grpSpPr>
        <p:sp>
          <p:nvSpPr>
            <p:cNvPr id="1296" name="Google Shape;1296;p37">
              <a:extLst>
                <a:ext uri="{FF2B5EF4-FFF2-40B4-BE49-F238E27FC236}">
                  <a16:creationId xmlns:a16="http://schemas.microsoft.com/office/drawing/2014/main" id="{D027FB54-1BB8-4E97-F461-C0FDE294EC9B}"/>
                </a:ext>
              </a:extLst>
            </p:cNvPr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7" name="Google Shape;1297;p37">
              <a:extLst>
                <a:ext uri="{FF2B5EF4-FFF2-40B4-BE49-F238E27FC236}">
                  <a16:creationId xmlns:a16="http://schemas.microsoft.com/office/drawing/2014/main" id="{8C6B0C8F-36E5-7396-628B-9F76ADD59C0F}"/>
                </a:ext>
              </a:extLst>
            </p:cNvPr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1298" name="Google Shape;1298;p37">
            <a:extLst>
              <a:ext uri="{FF2B5EF4-FFF2-40B4-BE49-F238E27FC236}">
                <a16:creationId xmlns:a16="http://schemas.microsoft.com/office/drawing/2014/main" id="{7117319F-E293-DA91-249E-2A2184B8199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8647" t="7960" r="8852" b="8336"/>
          <a:stretch/>
        </p:blipFill>
        <p:spPr>
          <a:xfrm rot="-9296825">
            <a:off x="9681831" y="145616"/>
            <a:ext cx="2197104" cy="1426867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1259;p36">
            <a:extLst>
              <a:ext uri="{FF2B5EF4-FFF2-40B4-BE49-F238E27FC236}">
                <a16:creationId xmlns:a16="http://schemas.microsoft.com/office/drawing/2014/main" id="{DDCFB19B-8A2A-C033-795A-B94799753115}"/>
              </a:ext>
            </a:extLst>
          </p:cNvPr>
          <p:cNvSpPr txBox="1"/>
          <p:nvPr/>
        </p:nvSpPr>
        <p:spPr>
          <a:xfrm>
            <a:off x="960000" y="1417100"/>
            <a:ext cx="10272000" cy="4497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dirty="0"/>
              <a:t>&lt;?xml version="1.0" encoding="utf-8" ?&gt;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dirty="0"/>
              <a:t>&lt;</a:t>
            </a:r>
            <a:r>
              <a:rPr lang="en-US" sz="2800" dirty="0" err="1"/>
              <a:t>ContentPage</a:t>
            </a:r>
            <a:r>
              <a:rPr lang="en-US" sz="2800" dirty="0"/>
              <a:t> </a:t>
            </a:r>
            <a:r>
              <a:rPr lang="en-US" sz="2800" dirty="0" err="1"/>
              <a:t>xmlns</a:t>
            </a:r>
            <a:r>
              <a:rPr lang="en-US" sz="2800" dirty="0"/>
              <a:t>="http://xamarin.com/schemas/2014/forms"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dirty="0"/>
              <a:t>             </a:t>
            </a:r>
            <a:r>
              <a:rPr lang="en-US" sz="2800" dirty="0" err="1"/>
              <a:t>xmlns:x</a:t>
            </a:r>
            <a:r>
              <a:rPr lang="en-US" sz="2800" dirty="0"/>
              <a:t>="http://schemas.microsoft.com/</a:t>
            </a:r>
            <a:r>
              <a:rPr lang="en-US" sz="2800" dirty="0" err="1"/>
              <a:t>winfx</a:t>
            </a:r>
            <a:r>
              <a:rPr lang="en-US" sz="2800" dirty="0"/>
              <a:t>/2009/</a:t>
            </a:r>
            <a:r>
              <a:rPr lang="en-US" sz="2800" dirty="0" err="1"/>
              <a:t>xaml</a:t>
            </a:r>
            <a:r>
              <a:rPr lang="en-US" sz="2800" dirty="0"/>
              <a:t>"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dirty="0"/>
              <a:t>             x:Class="HelloApp.Page3"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dirty="0"/>
              <a:t>             Title="Page 3"&gt;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dirty="0"/>
              <a:t>  &lt;Label Text="Page3" </a:t>
            </a:r>
            <a:r>
              <a:rPr lang="en-US" sz="2800" dirty="0" err="1"/>
              <a:t>VerticalOptions</a:t>
            </a:r>
            <a:r>
              <a:rPr lang="en-US" sz="2800" dirty="0"/>
              <a:t>="Center" </a:t>
            </a:r>
            <a:r>
              <a:rPr lang="en-US" sz="2800" dirty="0" err="1"/>
              <a:t>HorizontalOptions</a:t>
            </a:r>
            <a:r>
              <a:rPr lang="en-US" sz="2800" dirty="0"/>
              <a:t>="Center" /&gt;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dirty="0"/>
              <a:t>&lt;/</a:t>
            </a:r>
            <a:r>
              <a:rPr lang="en-US" sz="2800" dirty="0" err="1"/>
              <a:t>ContentPage</a:t>
            </a:r>
            <a:r>
              <a:rPr lang="en-US" sz="2800" dirty="0"/>
              <a:t>&gt;</a:t>
            </a:r>
            <a:endParaRPr lang="ru-RU" sz="2800" kern="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413155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5">
          <a:extLst>
            <a:ext uri="{FF2B5EF4-FFF2-40B4-BE49-F238E27FC236}">
              <a16:creationId xmlns:a16="http://schemas.microsoft.com/office/drawing/2014/main" id="{ABD33E10-8FF6-9493-892C-1909E7D5F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37">
            <a:extLst>
              <a:ext uri="{FF2B5EF4-FFF2-40B4-BE49-F238E27FC236}">
                <a16:creationId xmlns:a16="http://schemas.microsoft.com/office/drawing/2014/main" id="{2EFF62A1-DF2E-8E3F-E182-EE94A4B4BA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b="1" dirty="0"/>
              <a:t>Структура</a:t>
            </a:r>
            <a:endParaRPr lang="en-US" b="1" dirty="0"/>
          </a:p>
        </p:txBody>
      </p:sp>
      <p:grpSp>
        <p:nvGrpSpPr>
          <p:cNvPr id="1292" name="Google Shape;1292;p37">
            <a:extLst>
              <a:ext uri="{FF2B5EF4-FFF2-40B4-BE49-F238E27FC236}">
                <a16:creationId xmlns:a16="http://schemas.microsoft.com/office/drawing/2014/main" id="{FD301B00-B3DC-99FF-57AC-7F1B72E51E25}"/>
              </a:ext>
            </a:extLst>
          </p:cNvPr>
          <p:cNvGrpSpPr/>
          <p:nvPr/>
        </p:nvGrpSpPr>
        <p:grpSpPr>
          <a:xfrm>
            <a:off x="9905634" y="1365900"/>
            <a:ext cx="102433" cy="102400"/>
            <a:chOff x="3104875" y="1099400"/>
            <a:chExt cx="76825" cy="76800"/>
          </a:xfrm>
        </p:grpSpPr>
        <p:sp>
          <p:nvSpPr>
            <p:cNvPr id="1293" name="Google Shape;1293;p37">
              <a:extLst>
                <a:ext uri="{FF2B5EF4-FFF2-40B4-BE49-F238E27FC236}">
                  <a16:creationId xmlns:a16="http://schemas.microsoft.com/office/drawing/2014/main" id="{83158089-1B47-A53A-E01E-4F455C4D4D7D}"/>
                </a:ext>
              </a:extLst>
            </p:cNvPr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4" name="Google Shape;1294;p37">
              <a:extLst>
                <a:ext uri="{FF2B5EF4-FFF2-40B4-BE49-F238E27FC236}">
                  <a16:creationId xmlns:a16="http://schemas.microsoft.com/office/drawing/2014/main" id="{12F5F9C9-B54D-96B5-F842-BADA96CBF616}"/>
                </a:ext>
              </a:extLst>
            </p:cNvPr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95" name="Google Shape;1295;p37">
            <a:extLst>
              <a:ext uri="{FF2B5EF4-FFF2-40B4-BE49-F238E27FC236}">
                <a16:creationId xmlns:a16="http://schemas.microsoft.com/office/drawing/2014/main" id="{89BB0997-FAAB-3B60-7357-751FB5D173D8}"/>
              </a:ext>
            </a:extLst>
          </p:cNvPr>
          <p:cNvGrpSpPr/>
          <p:nvPr/>
        </p:nvGrpSpPr>
        <p:grpSpPr>
          <a:xfrm>
            <a:off x="1959734" y="807833"/>
            <a:ext cx="102433" cy="102400"/>
            <a:chOff x="3104875" y="1099400"/>
            <a:chExt cx="76825" cy="76800"/>
          </a:xfrm>
        </p:grpSpPr>
        <p:sp>
          <p:nvSpPr>
            <p:cNvPr id="1296" name="Google Shape;1296;p37">
              <a:extLst>
                <a:ext uri="{FF2B5EF4-FFF2-40B4-BE49-F238E27FC236}">
                  <a16:creationId xmlns:a16="http://schemas.microsoft.com/office/drawing/2014/main" id="{B88DAEDA-2633-C051-08EA-AFFC85C02A18}"/>
                </a:ext>
              </a:extLst>
            </p:cNvPr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7" name="Google Shape;1297;p37">
              <a:extLst>
                <a:ext uri="{FF2B5EF4-FFF2-40B4-BE49-F238E27FC236}">
                  <a16:creationId xmlns:a16="http://schemas.microsoft.com/office/drawing/2014/main" id="{FF655AA4-A8F0-B0CB-A0A0-E462EA654706}"/>
                </a:ext>
              </a:extLst>
            </p:cNvPr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1298" name="Google Shape;1298;p37">
            <a:extLst>
              <a:ext uri="{FF2B5EF4-FFF2-40B4-BE49-F238E27FC236}">
                <a16:creationId xmlns:a16="http://schemas.microsoft.com/office/drawing/2014/main" id="{4B141A32-E1F5-C5BE-6391-6CA7F56D1E5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8647" t="7960" r="8852" b="8336"/>
          <a:stretch/>
        </p:blipFill>
        <p:spPr>
          <a:xfrm rot="-9296825">
            <a:off x="9681831" y="145616"/>
            <a:ext cx="2197104" cy="1426867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1259;p36">
            <a:extLst>
              <a:ext uri="{FF2B5EF4-FFF2-40B4-BE49-F238E27FC236}">
                <a16:creationId xmlns:a16="http://schemas.microsoft.com/office/drawing/2014/main" id="{2DE844E5-03CB-E565-85AC-BFD66B02E309}"/>
              </a:ext>
            </a:extLst>
          </p:cNvPr>
          <p:cNvSpPr txBox="1"/>
          <p:nvPr/>
        </p:nvSpPr>
        <p:spPr>
          <a:xfrm>
            <a:off x="960000" y="1417100"/>
            <a:ext cx="10272000" cy="4497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28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Код c# у каждой страницы остается тот, который был по умолчанию.</a:t>
            </a:r>
          </a:p>
          <a:p>
            <a:pPr>
              <a:buClr>
                <a:srgbClr val="000000"/>
              </a:buClr>
              <a:buFont typeface="Arial"/>
              <a:buNone/>
            </a:pPr>
            <a:endParaRPr lang="ru-RU" sz="2800" kern="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ru-RU" sz="2800" kern="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B75061-D70C-D02A-A5A2-7AECE97D8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258" y="2596754"/>
            <a:ext cx="3759484" cy="392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25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5">
          <a:extLst>
            <a:ext uri="{FF2B5EF4-FFF2-40B4-BE49-F238E27FC236}">
              <a16:creationId xmlns:a16="http://schemas.microsoft.com/office/drawing/2014/main" id="{0579DBE2-8882-1CA7-3162-E96B13FAC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37">
            <a:extLst>
              <a:ext uri="{FF2B5EF4-FFF2-40B4-BE49-F238E27FC236}">
                <a16:creationId xmlns:a16="http://schemas.microsoft.com/office/drawing/2014/main" id="{3C5D65D8-70FC-4DDB-A9BB-0F94C986B0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b="1" dirty="0"/>
              <a:t>Структура</a:t>
            </a:r>
            <a:endParaRPr lang="en-US" b="1" dirty="0"/>
          </a:p>
        </p:txBody>
      </p:sp>
      <p:grpSp>
        <p:nvGrpSpPr>
          <p:cNvPr id="1292" name="Google Shape;1292;p37">
            <a:extLst>
              <a:ext uri="{FF2B5EF4-FFF2-40B4-BE49-F238E27FC236}">
                <a16:creationId xmlns:a16="http://schemas.microsoft.com/office/drawing/2014/main" id="{1E63F478-98E2-0E7E-87A1-029F3031F2EF}"/>
              </a:ext>
            </a:extLst>
          </p:cNvPr>
          <p:cNvGrpSpPr/>
          <p:nvPr/>
        </p:nvGrpSpPr>
        <p:grpSpPr>
          <a:xfrm>
            <a:off x="9905634" y="1365900"/>
            <a:ext cx="102433" cy="102400"/>
            <a:chOff x="3104875" y="1099400"/>
            <a:chExt cx="76825" cy="76800"/>
          </a:xfrm>
        </p:grpSpPr>
        <p:sp>
          <p:nvSpPr>
            <p:cNvPr id="1293" name="Google Shape;1293;p37">
              <a:extLst>
                <a:ext uri="{FF2B5EF4-FFF2-40B4-BE49-F238E27FC236}">
                  <a16:creationId xmlns:a16="http://schemas.microsoft.com/office/drawing/2014/main" id="{C60A3420-59EA-D18C-EFCA-8441C63674E4}"/>
                </a:ext>
              </a:extLst>
            </p:cNvPr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4" name="Google Shape;1294;p37">
              <a:extLst>
                <a:ext uri="{FF2B5EF4-FFF2-40B4-BE49-F238E27FC236}">
                  <a16:creationId xmlns:a16="http://schemas.microsoft.com/office/drawing/2014/main" id="{21025009-4BE2-2C97-57BE-D1FEF3AE3596}"/>
                </a:ext>
              </a:extLst>
            </p:cNvPr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95" name="Google Shape;1295;p37">
            <a:extLst>
              <a:ext uri="{FF2B5EF4-FFF2-40B4-BE49-F238E27FC236}">
                <a16:creationId xmlns:a16="http://schemas.microsoft.com/office/drawing/2014/main" id="{8168D556-0E62-D8F6-A76C-9F2B4E2CFC56}"/>
              </a:ext>
            </a:extLst>
          </p:cNvPr>
          <p:cNvGrpSpPr/>
          <p:nvPr/>
        </p:nvGrpSpPr>
        <p:grpSpPr>
          <a:xfrm>
            <a:off x="1959734" y="807833"/>
            <a:ext cx="102433" cy="102400"/>
            <a:chOff x="3104875" y="1099400"/>
            <a:chExt cx="76825" cy="76800"/>
          </a:xfrm>
        </p:grpSpPr>
        <p:sp>
          <p:nvSpPr>
            <p:cNvPr id="1296" name="Google Shape;1296;p37">
              <a:extLst>
                <a:ext uri="{FF2B5EF4-FFF2-40B4-BE49-F238E27FC236}">
                  <a16:creationId xmlns:a16="http://schemas.microsoft.com/office/drawing/2014/main" id="{41ACF2AF-F040-A314-7F39-81B7C5DF7D5F}"/>
                </a:ext>
              </a:extLst>
            </p:cNvPr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7" name="Google Shape;1297;p37">
              <a:extLst>
                <a:ext uri="{FF2B5EF4-FFF2-40B4-BE49-F238E27FC236}">
                  <a16:creationId xmlns:a16="http://schemas.microsoft.com/office/drawing/2014/main" id="{FF863622-5CD6-D281-6455-5FBFC648B57C}"/>
                </a:ext>
              </a:extLst>
            </p:cNvPr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1298" name="Google Shape;1298;p37">
            <a:extLst>
              <a:ext uri="{FF2B5EF4-FFF2-40B4-BE49-F238E27FC236}">
                <a16:creationId xmlns:a16="http://schemas.microsoft.com/office/drawing/2014/main" id="{01C1C338-F82E-5808-2BDB-23BBAEC2785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8647" t="7960" r="8852" b="8336"/>
          <a:stretch/>
        </p:blipFill>
        <p:spPr>
          <a:xfrm rot="-9296825">
            <a:off x="9681831" y="145616"/>
            <a:ext cx="2197104" cy="1426867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1259;p36">
            <a:extLst>
              <a:ext uri="{FF2B5EF4-FFF2-40B4-BE49-F238E27FC236}">
                <a16:creationId xmlns:a16="http://schemas.microsoft.com/office/drawing/2014/main" id="{8EBA9FC4-A399-F253-D813-098C8815C9DE}"/>
              </a:ext>
            </a:extLst>
          </p:cNvPr>
          <p:cNvSpPr txBox="1"/>
          <p:nvPr/>
        </p:nvSpPr>
        <p:spPr>
          <a:xfrm>
            <a:off x="960000" y="1218318"/>
            <a:ext cx="10272000" cy="4497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21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	По умолчанию главная страница проекта </a:t>
            </a:r>
            <a:r>
              <a:rPr lang="ru-RU" sz="2100" kern="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MainPage</a:t>
            </a:r>
            <a:r>
              <a:rPr lang="ru-RU" sz="21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представляет тип </a:t>
            </a:r>
            <a:r>
              <a:rPr lang="ru-RU" sz="2100" b="1" kern="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ContentPage</a:t>
            </a:r>
            <a:r>
              <a:rPr lang="ru-RU" sz="21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Изменим его на </a:t>
            </a:r>
            <a:r>
              <a:rPr lang="ru-RU" sz="2100" kern="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TabbedPage</a:t>
            </a:r>
            <a:r>
              <a:rPr lang="ru-RU" sz="21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и определим внутри страницы с помощью коллекции </a:t>
            </a:r>
            <a:r>
              <a:rPr lang="ru-RU" sz="2100" kern="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Children</a:t>
            </a:r>
            <a:r>
              <a:rPr lang="ru-RU" sz="21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набор страниц, которые будут представлять вкладки: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1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&lt;?xml version="1.0" encoding="utf-8" ?&gt;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1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&lt;</a:t>
            </a:r>
            <a:r>
              <a:rPr lang="en-US" sz="2100" kern="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TabbedPage</a:t>
            </a:r>
            <a:r>
              <a:rPr lang="en-US" sz="21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100" kern="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xmlns</a:t>
            </a:r>
            <a:r>
              <a:rPr lang="en-US" sz="21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="http://xamarin.com/schemas/2014/forms"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1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           </a:t>
            </a:r>
            <a:r>
              <a:rPr lang="en-US" sz="2100" kern="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xmlns:x</a:t>
            </a:r>
            <a:r>
              <a:rPr lang="en-US" sz="21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="http://schemas.microsoft.com/</a:t>
            </a:r>
            <a:r>
              <a:rPr lang="en-US" sz="2100" kern="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winfx</a:t>
            </a:r>
            <a:r>
              <a:rPr lang="en-US" sz="21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/2009/</a:t>
            </a:r>
            <a:r>
              <a:rPr lang="en-US" sz="2100" kern="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xaml</a:t>
            </a:r>
            <a:r>
              <a:rPr lang="en-US" sz="21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"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1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           </a:t>
            </a:r>
            <a:r>
              <a:rPr lang="en-US" sz="2100" kern="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xmlns:local</a:t>
            </a:r>
            <a:r>
              <a:rPr lang="en-US" sz="21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="</a:t>
            </a:r>
            <a:r>
              <a:rPr lang="en-US" sz="2100" kern="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clr-namespace:HelloApp;assembly</a:t>
            </a:r>
            <a:r>
              <a:rPr lang="en-US" sz="21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=</a:t>
            </a:r>
            <a:r>
              <a:rPr lang="en-US" sz="2100" kern="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HelloApp</a:t>
            </a:r>
            <a:r>
              <a:rPr lang="en-US" sz="21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"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1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           x:Class="HelloApp.MainPage"&gt;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1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  &lt;</a:t>
            </a:r>
            <a:r>
              <a:rPr lang="en-US" sz="2100" kern="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TabbedPage.Children</a:t>
            </a:r>
            <a:r>
              <a:rPr lang="en-US" sz="21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&gt;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1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    &lt;local:Page1 /&gt;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1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    &lt;local:Page2 /&gt;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1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    &lt;local:Page3 /&gt;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1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  &lt;/</a:t>
            </a:r>
            <a:r>
              <a:rPr lang="en-US" sz="2100" kern="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TabbedPage.Children</a:t>
            </a:r>
            <a:r>
              <a:rPr lang="en-US" sz="21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&gt;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1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&lt;/</a:t>
            </a:r>
            <a:r>
              <a:rPr lang="en-US" sz="2100" kern="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TabbedPage</a:t>
            </a:r>
            <a:r>
              <a:rPr lang="en-US" sz="21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&gt;</a:t>
            </a:r>
            <a:endParaRPr lang="ru-RU" sz="2100" kern="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765434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5">
          <a:extLst>
            <a:ext uri="{FF2B5EF4-FFF2-40B4-BE49-F238E27FC236}">
              <a16:creationId xmlns:a16="http://schemas.microsoft.com/office/drawing/2014/main" id="{138F4F40-D35E-0F85-FFD6-480434E05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37">
            <a:extLst>
              <a:ext uri="{FF2B5EF4-FFF2-40B4-BE49-F238E27FC236}">
                <a16:creationId xmlns:a16="http://schemas.microsoft.com/office/drawing/2014/main" id="{860F7BB6-99C1-1DE4-BBDF-4A67A85653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b="1" dirty="0"/>
              <a:t>Структура</a:t>
            </a:r>
            <a:endParaRPr lang="en-US" b="1" dirty="0"/>
          </a:p>
        </p:txBody>
      </p:sp>
      <p:grpSp>
        <p:nvGrpSpPr>
          <p:cNvPr id="1292" name="Google Shape;1292;p37">
            <a:extLst>
              <a:ext uri="{FF2B5EF4-FFF2-40B4-BE49-F238E27FC236}">
                <a16:creationId xmlns:a16="http://schemas.microsoft.com/office/drawing/2014/main" id="{B7ABA2CE-2EFA-B0E9-4625-1BDC7ADCF76C}"/>
              </a:ext>
            </a:extLst>
          </p:cNvPr>
          <p:cNvGrpSpPr/>
          <p:nvPr/>
        </p:nvGrpSpPr>
        <p:grpSpPr>
          <a:xfrm>
            <a:off x="9905634" y="1365900"/>
            <a:ext cx="102433" cy="102400"/>
            <a:chOff x="3104875" y="1099400"/>
            <a:chExt cx="76825" cy="76800"/>
          </a:xfrm>
        </p:grpSpPr>
        <p:sp>
          <p:nvSpPr>
            <p:cNvPr id="1293" name="Google Shape;1293;p37">
              <a:extLst>
                <a:ext uri="{FF2B5EF4-FFF2-40B4-BE49-F238E27FC236}">
                  <a16:creationId xmlns:a16="http://schemas.microsoft.com/office/drawing/2014/main" id="{6C013967-6A72-8223-E729-0C4A9C1C3591}"/>
                </a:ext>
              </a:extLst>
            </p:cNvPr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4" name="Google Shape;1294;p37">
              <a:extLst>
                <a:ext uri="{FF2B5EF4-FFF2-40B4-BE49-F238E27FC236}">
                  <a16:creationId xmlns:a16="http://schemas.microsoft.com/office/drawing/2014/main" id="{70500B43-3AE3-3570-70EA-8F721F7E9494}"/>
                </a:ext>
              </a:extLst>
            </p:cNvPr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95" name="Google Shape;1295;p37">
            <a:extLst>
              <a:ext uri="{FF2B5EF4-FFF2-40B4-BE49-F238E27FC236}">
                <a16:creationId xmlns:a16="http://schemas.microsoft.com/office/drawing/2014/main" id="{2102813F-9481-163A-2307-E829AEE19BE5}"/>
              </a:ext>
            </a:extLst>
          </p:cNvPr>
          <p:cNvGrpSpPr/>
          <p:nvPr/>
        </p:nvGrpSpPr>
        <p:grpSpPr>
          <a:xfrm>
            <a:off x="1959734" y="807833"/>
            <a:ext cx="102433" cy="102400"/>
            <a:chOff x="3104875" y="1099400"/>
            <a:chExt cx="76825" cy="76800"/>
          </a:xfrm>
        </p:grpSpPr>
        <p:sp>
          <p:nvSpPr>
            <p:cNvPr id="1296" name="Google Shape;1296;p37">
              <a:extLst>
                <a:ext uri="{FF2B5EF4-FFF2-40B4-BE49-F238E27FC236}">
                  <a16:creationId xmlns:a16="http://schemas.microsoft.com/office/drawing/2014/main" id="{39D8AAEE-EA88-689B-A393-68EB07ADF919}"/>
                </a:ext>
              </a:extLst>
            </p:cNvPr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7" name="Google Shape;1297;p37">
              <a:extLst>
                <a:ext uri="{FF2B5EF4-FFF2-40B4-BE49-F238E27FC236}">
                  <a16:creationId xmlns:a16="http://schemas.microsoft.com/office/drawing/2014/main" id="{745504A3-F98F-D7F4-E811-7CF261D871F0}"/>
                </a:ext>
              </a:extLst>
            </p:cNvPr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1298" name="Google Shape;1298;p37">
            <a:extLst>
              <a:ext uri="{FF2B5EF4-FFF2-40B4-BE49-F238E27FC236}">
                <a16:creationId xmlns:a16="http://schemas.microsoft.com/office/drawing/2014/main" id="{178B1EA5-3A19-5C8B-EDA0-7D474CAA695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8647" t="7960" r="8852" b="8336"/>
          <a:stretch/>
        </p:blipFill>
        <p:spPr>
          <a:xfrm rot="-9296825">
            <a:off x="9681831" y="145616"/>
            <a:ext cx="2197104" cy="1426867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1259;p36">
            <a:extLst>
              <a:ext uri="{FF2B5EF4-FFF2-40B4-BE49-F238E27FC236}">
                <a16:creationId xmlns:a16="http://schemas.microsoft.com/office/drawing/2014/main" id="{39119200-D59B-2DA7-E78A-2DBD3A8CA877}"/>
              </a:ext>
            </a:extLst>
          </p:cNvPr>
          <p:cNvSpPr txBox="1"/>
          <p:nvPr/>
        </p:nvSpPr>
        <p:spPr>
          <a:xfrm>
            <a:off x="960000" y="1417100"/>
            <a:ext cx="10272000" cy="4497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21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Также изменим в коде страницы ее тип с </a:t>
            </a:r>
            <a:r>
              <a:rPr lang="ru-RU" sz="2100" kern="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ContentPage</a:t>
            </a:r>
            <a:r>
              <a:rPr lang="ru-RU" sz="21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на </a:t>
            </a:r>
            <a:r>
              <a:rPr lang="ru-RU" sz="2100" kern="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TabbedPage</a:t>
            </a:r>
            <a:r>
              <a:rPr lang="ru-RU" sz="21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1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using </a:t>
            </a:r>
            <a:r>
              <a:rPr lang="en-US" sz="2100" kern="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Xamarin.Forms</a:t>
            </a:r>
            <a:r>
              <a:rPr lang="en-US" sz="21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;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1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1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namespace </a:t>
            </a:r>
            <a:r>
              <a:rPr lang="en-US" sz="2100" kern="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HelloApp</a:t>
            </a:r>
            <a:endParaRPr lang="en-US" sz="2100" kern="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1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{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1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  public partial class </a:t>
            </a:r>
            <a:r>
              <a:rPr lang="en-US" sz="2100" kern="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MainPage</a:t>
            </a:r>
            <a:r>
              <a:rPr lang="en-US" sz="21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: </a:t>
            </a:r>
            <a:r>
              <a:rPr lang="en-US" sz="2100" kern="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TabbedPage</a:t>
            </a:r>
            <a:endParaRPr lang="en-US" sz="2100" kern="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1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  {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1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      public </a:t>
            </a:r>
            <a:r>
              <a:rPr lang="en-US" sz="2100" kern="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MainPage</a:t>
            </a:r>
            <a:r>
              <a:rPr lang="en-US" sz="21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()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1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      {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1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          </a:t>
            </a:r>
            <a:r>
              <a:rPr lang="en-US" sz="2100" kern="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InitializeComponent</a:t>
            </a:r>
            <a:r>
              <a:rPr lang="en-US" sz="21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();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1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      }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1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  }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1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}</a:t>
            </a:r>
            <a:endParaRPr lang="ru-RU" sz="2100" kern="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609808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5">
          <a:extLst>
            <a:ext uri="{FF2B5EF4-FFF2-40B4-BE49-F238E27FC236}">
              <a16:creationId xmlns:a16="http://schemas.microsoft.com/office/drawing/2014/main" id="{9F206BA4-A274-91DB-D61F-63C3111C6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37">
            <a:extLst>
              <a:ext uri="{FF2B5EF4-FFF2-40B4-BE49-F238E27FC236}">
                <a16:creationId xmlns:a16="http://schemas.microsoft.com/office/drawing/2014/main" id="{31AB4EAA-3A1F-D89A-5EE9-AAEF77BBFB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0000" y="1009700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sz="2800" b="1" dirty="0"/>
              <a:t>И после запуска главная страница будет представлять набор вкладок:</a:t>
            </a:r>
            <a:endParaRPr lang="en-US" sz="2800" b="1" dirty="0"/>
          </a:p>
        </p:txBody>
      </p:sp>
      <p:grpSp>
        <p:nvGrpSpPr>
          <p:cNvPr id="1292" name="Google Shape;1292;p37">
            <a:extLst>
              <a:ext uri="{FF2B5EF4-FFF2-40B4-BE49-F238E27FC236}">
                <a16:creationId xmlns:a16="http://schemas.microsoft.com/office/drawing/2014/main" id="{91233B75-462C-6BC7-17A3-25CAC7AE1DE8}"/>
              </a:ext>
            </a:extLst>
          </p:cNvPr>
          <p:cNvGrpSpPr/>
          <p:nvPr/>
        </p:nvGrpSpPr>
        <p:grpSpPr>
          <a:xfrm>
            <a:off x="9905634" y="1365900"/>
            <a:ext cx="102433" cy="102400"/>
            <a:chOff x="3104875" y="1099400"/>
            <a:chExt cx="76825" cy="76800"/>
          </a:xfrm>
        </p:grpSpPr>
        <p:sp>
          <p:nvSpPr>
            <p:cNvPr id="1293" name="Google Shape;1293;p37">
              <a:extLst>
                <a:ext uri="{FF2B5EF4-FFF2-40B4-BE49-F238E27FC236}">
                  <a16:creationId xmlns:a16="http://schemas.microsoft.com/office/drawing/2014/main" id="{2F78849A-CE9F-5750-A28A-2AC56BBE1F14}"/>
                </a:ext>
              </a:extLst>
            </p:cNvPr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4" name="Google Shape;1294;p37">
              <a:extLst>
                <a:ext uri="{FF2B5EF4-FFF2-40B4-BE49-F238E27FC236}">
                  <a16:creationId xmlns:a16="http://schemas.microsoft.com/office/drawing/2014/main" id="{380C23BC-283F-B345-9802-3D8FC0F04A11}"/>
                </a:ext>
              </a:extLst>
            </p:cNvPr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95" name="Google Shape;1295;p37">
            <a:extLst>
              <a:ext uri="{FF2B5EF4-FFF2-40B4-BE49-F238E27FC236}">
                <a16:creationId xmlns:a16="http://schemas.microsoft.com/office/drawing/2014/main" id="{5333F691-1DE8-0050-830E-71FF3D96F4AD}"/>
              </a:ext>
            </a:extLst>
          </p:cNvPr>
          <p:cNvGrpSpPr/>
          <p:nvPr/>
        </p:nvGrpSpPr>
        <p:grpSpPr>
          <a:xfrm>
            <a:off x="1959734" y="807833"/>
            <a:ext cx="102433" cy="102400"/>
            <a:chOff x="3104875" y="1099400"/>
            <a:chExt cx="76825" cy="76800"/>
          </a:xfrm>
        </p:grpSpPr>
        <p:sp>
          <p:nvSpPr>
            <p:cNvPr id="1296" name="Google Shape;1296;p37">
              <a:extLst>
                <a:ext uri="{FF2B5EF4-FFF2-40B4-BE49-F238E27FC236}">
                  <a16:creationId xmlns:a16="http://schemas.microsoft.com/office/drawing/2014/main" id="{8D23971A-4936-DE0F-760E-BF39EC672AE2}"/>
                </a:ext>
              </a:extLst>
            </p:cNvPr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7" name="Google Shape;1297;p37">
              <a:extLst>
                <a:ext uri="{FF2B5EF4-FFF2-40B4-BE49-F238E27FC236}">
                  <a16:creationId xmlns:a16="http://schemas.microsoft.com/office/drawing/2014/main" id="{62447899-B0A7-ACB1-FF90-9457B45C8A9D}"/>
                </a:ext>
              </a:extLst>
            </p:cNvPr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1298" name="Google Shape;1298;p37">
            <a:extLst>
              <a:ext uri="{FF2B5EF4-FFF2-40B4-BE49-F238E27FC236}">
                <a16:creationId xmlns:a16="http://schemas.microsoft.com/office/drawing/2014/main" id="{0A31DE90-A9F7-7746-C971-6D91C25CB50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8647" t="7960" r="8852" b="8336"/>
          <a:stretch/>
        </p:blipFill>
        <p:spPr>
          <a:xfrm rot="-9296825">
            <a:off x="9681831" y="145616"/>
            <a:ext cx="2197104" cy="1426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56878A-7075-E5AC-96C4-4AAA48CD81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311" y="2034049"/>
            <a:ext cx="2429990" cy="43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31518"/>
      </p:ext>
    </p:extLst>
  </p:cSld>
  <p:clrMapOvr>
    <a:masterClrMapping/>
  </p:clrMapOvr>
</p:sld>
</file>

<file path=ppt/theme/theme1.xml><?xml version="1.0" encoding="utf-8"?>
<a:theme xmlns:a="http://schemas.openxmlformats.org/drawingml/2006/main" name="Artificial Intelligence (AI) Technology Consulting by Slidesgo">
  <a:themeElements>
    <a:clrScheme name="Simple Light">
      <a:dk1>
        <a:srgbClr val="FFFFFF"/>
      </a:dk1>
      <a:lt1>
        <a:srgbClr val="27173A"/>
      </a:lt1>
      <a:dk2>
        <a:srgbClr val="AE77D6"/>
      </a:dk2>
      <a:lt2>
        <a:srgbClr val="5A1387"/>
      </a:lt2>
      <a:accent1>
        <a:srgbClr val="76F3FB"/>
      </a:accent1>
      <a:accent2>
        <a:srgbClr val="729BC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660</Words>
  <Application>Microsoft Office PowerPoint</Application>
  <PresentationFormat>Широкоэкранный</PresentationFormat>
  <Paragraphs>75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Anaheim</vt:lpstr>
      <vt:lpstr>Arial</vt:lpstr>
      <vt:lpstr>Bebas Neue</vt:lpstr>
      <vt:lpstr>Calibri</vt:lpstr>
      <vt:lpstr>Montserrat</vt:lpstr>
      <vt:lpstr>Montserrat Black</vt:lpstr>
      <vt:lpstr>Montserrat Light</vt:lpstr>
      <vt:lpstr>Nunito Light</vt:lpstr>
      <vt:lpstr>PT Sans</vt:lpstr>
      <vt:lpstr>Artificial Intelligence (AI) Technology Consulting by Slidesgo</vt:lpstr>
      <vt:lpstr>Практическая работа №25</vt:lpstr>
      <vt:lpstr>TabbedPage. Страница с вкладками</vt:lpstr>
      <vt:lpstr>Page1 </vt:lpstr>
      <vt:lpstr>Код страницы Page2: </vt:lpstr>
      <vt:lpstr>Код страницы Page3: </vt:lpstr>
      <vt:lpstr>Структура</vt:lpstr>
      <vt:lpstr>Структура</vt:lpstr>
      <vt:lpstr>Структура</vt:lpstr>
      <vt:lpstr>И после запуска главная страница будет представлять набор вкладок:</vt:lpstr>
      <vt:lpstr>Описание задания</vt:lpstr>
      <vt:lpstr>Краткий план </vt:lpstr>
      <vt:lpstr>THANKS!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Практическая работа №16</dc:title>
  <dc:creator>Учетная запись Майкрософт</dc:creator>
  <cp:lastModifiedBy>User</cp:lastModifiedBy>
  <cp:revision>20</cp:revision>
  <dcterms:created xsi:type="dcterms:W3CDTF">2024-12-27T17:47:27Z</dcterms:created>
  <dcterms:modified xsi:type="dcterms:W3CDTF">2025-03-17T06:10:43Z</dcterms:modified>
</cp:coreProperties>
</file>